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slide+xml" PartName="/ppt/slides/slide147.xml"/>
  <Override ContentType="application/vnd.openxmlformats-officedocument.presentationml.slide+xml" PartName="/ppt/slides/slide148.xml"/>
  <Override ContentType="application/vnd.openxmlformats-officedocument.presentationml.slide+xml" PartName="/ppt/slides/slide149.xml"/>
  <Override ContentType="application/vnd.openxmlformats-officedocument.presentationml.slide+xml" PartName="/ppt/slides/slide150.xml"/>
  <Override ContentType="application/vnd.openxmlformats-officedocument.presentationml.slide+xml" PartName="/ppt/slides/slide151.xml"/>
  <Override ContentType="application/vnd.openxmlformats-officedocument.presentationml.slide+xml" PartName="/ppt/slides/slide152.xml"/>
  <Override ContentType="application/vnd.openxmlformats-officedocument.presentationml.slide+xml" PartName="/ppt/slides/slide153.xml"/>
  <Override ContentType="application/vnd.openxmlformats-officedocument.presentationml.slide+xml" PartName="/ppt/slides/slide154.xml"/>
  <Override ContentType="application/vnd.openxmlformats-officedocument.presentationml.slide+xml" PartName="/ppt/slides/slide155.xml"/>
  <Override ContentType="application/vnd.openxmlformats-officedocument.presentationml.slide+xml" PartName="/ppt/slides/slide156.xml"/>
  <Override ContentType="application/vnd.openxmlformats-officedocument.presentationml.slide+xml" PartName="/ppt/slides/slide157.xml"/>
  <Override ContentType="application/vnd.openxmlformats-officedocument.presentationml.slide+xml" PartName="/ppt/slides/slide158.xml"/>
  <Override ContentType="application/vnd.openxmlformats-officedocument.presentationml.slide+xml" PartName="/ppt/slides/slide159.xml"/>
  <Override ContentType="application/vnd.openxmlformats-officedocument.presentationml.slide+xml" PartName="/ppt/slides/slide160.xml"/>
  <Override ContentType="application/vnd.openxmlformats-officedocument.presentationml.slide+xml" PartName="/ppt/slides/slide161.xml"/>
  <Override ContentType="application/vnd.openxmlformats-officedocument.presentationml.slide+xml" PartName="/ppt/slides/slide162.xml"/>
  <Override ContentType="application/vnd.openxmlformats-officedocument.presentationml.slide+xml" PartName="/ppt/slides/slide163.xml"/>
  <Override ContentType="application/vnd.openxmlformats-officedocument.presentationml.slide+xml" PartName="/ppt/slides/slide164.xml"/>
  <Override ContentType="application/vnd.openxmlformats-officedocument.presentationml.slide+xml" PartName="/ppt/slides/slide165.xml"/>
  <Override ContentType="application/vnd.openxmlformats-officedocument.presentationml.slide+xml" PartName="/ppt/slides/slide166.xml"/>
  <Override ContentType="application/vnd.openxmlformats-officedocument.presentationml.slide+xml" PartName="/ppt/slides/slide167.xml"/>
  <Override ContentType="application/vnd.openxmlformats-officedocument.presentationml.slide+xml" PartName="/ppt/slides/slide168.xml"/>
  <Override ContentType="application/vnd.openxmlformats-officedocument.presentationml.slide+xml" PartName="/ppt/slides/slide169.xml"/>
  <Override ContentType="application/vnd.openxmlformats-officedocument.presentationml.slide+xml" PartName="/ppt/slides/slide170.xml"/>
  <Override ContentType="application/vnd.openxmlformats-officedocument.presentationml.slide+xml" PartName="/ppt/slides/slide171.xml"/>
  <Override ContentType="application/vnd.openxmlformats-officedocument.presentationml.slide+xml" PartName="/ppt/slides/slide172.xml"/>
  <Override ContentType="application/vnd.openxmlformats-officedocument.presentationml.slide+xml" PartName="/ppt/slides/slide173.xml"/>
  <Override ContentType="application/vnd.openxmlformats-officedocument.presentationml.slide+xml" PartName="/ppt/slides/slide174.xml"/>
  <Override ContentType="application/vnd.openxmlformats-officedocument.presentationml.slide+xml" PartName="/ppt/slides/slide175.xml"/>
  <Override ContentType="application/vnd.openxmlformats-officedocument.presentationml.slide+xml" PartName="/ppt/slides/slide176.xml"/>
  <Override ContentType="application/vnd.openxmlformats-officedocument.presentationml.slide+xml" PartName="/ppt/slides/slide177.xml"/>
  <Override ContentType="application/vnd.openxmlformats-officedocument.presentationml.slide+xml" PartName="/ppt/slides/slide178.xml"/>
  <Override ContentType="application/vnd.openxmlformats-officedocument.presentationml.slide+xml" PartName="/ppt/slides/slide179.xml"/>
  <Override ContentType="application/vnd.openxmlformats-officedocument.presentationml.slide+xml" PartName="/ppt/slides/slide180.xml"/>
  <Override ContentType="application/vnd.openxmlformats-officedocument.presentationml.slide+xml" PartName="/ppt/slides/slide18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3"/>
  </p:notesMasterIdLst>
  <p:sldIdLst>
    <p:sldId id="415" r:id="rId2"/>
    <p:sldId id="258" r:id="rId3"/>
    <p:sldId id="285" r:id="rId4"/>
    <p:sldId id="265" r:id="rId5"/>
    <p:sldId id="266" r:id="rId6"/>
    <p:sldId id="259" r:id="rId7"/>
    <p:sldId id="260" r:id="rId8"/>
    <p:sldId id="416" r:id="rId9"/>
    <p:sldId id="417" r:id="rId10"/>
    <p:sldId id="418" r:id="rId11"/>
    <p:sldId id="419" r:id="rId12"/>
    <p:sldId id="420" r:id="rId13"/>
    <p:sldId id="421" r:id="rId14"/>
    <p:sldId id="422" r:id="rId15"/>
    <p:sldId id="423" r:id="rId16"/>
    <p:sldId id="424" r:id="rId17"/>
    <p:sldId id="425" r:id="rId18"/>
    <p:sldId id="426" r:id="rId19"/>
    <p:sldId id="438" r:id="rId20"/>
    <p:sldId id="439" r:id="rId21"/>
    <p:sldId id="440" r:id="rId22"/>
    <p:sldId id="441" r:id="rId23"/>
    <p:sldId id="442" r:id="rId24"/>
    <p:sldId id="427" r:id="rId25"/>
    <p:sldId id="428" r:id="rId26"/>
    <p:sldId id="429" r:id="rId27"/>
    <p:sldId id="430" r:id="rId28"/>
    <p:sldId id="431" r:id="rId29"/>
    <p:sldId id="432" r:id="rId30"/>
    <p:sldId id="433" r:id="rId31"/>
    <p:sldId id="434" r:id="rId32"/>
    <p:sldId id="436" r:id="rId33"/>
    <p:sldId id="437" r:id="rId34"/>
    <p:sldId id="288" r:id="rId35"/>
    <p:sldId id="261" r:id="rId36"/>
    <p:sldId id="262" r:id="rId37"/>
    <p:sldId id="263" r:id="rId38"/>
    <p:sldId id="264" r:id="rId39"/>
    <p:sldId id="287" r:id="rId40"/>
    <p:sldId id="295" r:id="rId41"/>
    <p:sldId id="289" r:id="rId42"/>
    <p:sldId id="290" r:id="rId43"/>
    <p:sldId id="291" r:id="rId44"/>
    <p:sldId id="292" r:id="rId45"/>
    <p:sldId id="293" r:id="rId46"/>
    <p:sldId id="294" r:id="rId47"/>
    <p:sldId id="296" r:id="rId48"/>
    <p:sldId id="413" r:id="rId49"/>
    <p:sldId id="297" r:id="rId50"/>
    <p:sldId id="298" r:id="rId51"/>
    <p:sldId id="299" r:id="rId52"/>
    <p:sldId id="300" r:id="rId53"/>
    <p:sldId id="301" r:id="rId54"/>
    <p:sldId id="267" r:id="rId55"/>
    <p:sldId id="268" r:id="rId56"/>
    <p:sldId id="269" r:id="rId57"/>
    <p:sldId id="271" r:id="rId58"/>
    <p:sldId id="270" r:id="rId59"/>
    <p:sldId id="272" r:id="rId60"/>
    <p:sldId id="273" r:id="rId61"/>
    <p:sldId id="274" r:id="rId62"/>
    <p:sldId id="275" r:id="rId63"/>
    <p:sldId id="276" r:id="rId64"/>
    <p:sldId id="277" r:id="rId65"/>
    <p:sldId id="278" r:id="rId66"/>
    <p:sldId id="279" r:id="rId67"/>
    <p:sldId id="280" r:id="rId68"/>
    <p:sldId id="281" r:id="rId69"/>
    <p:sldId id="282" r:id="rId70"/>
    <p:sldId id="283" r:id="rId71"/>
    <p:sldId id="284"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326" r:id="rId96"/>
    <p:sldId id="327" r:id="rId97"/>
    <p:sldId id="328" r:id="rId98"/>
    <p:sldId id="329" r:id="rId99"/>
    <p:sldId id="330" r:id="rId100"/>
    <p:sldId id="331" r:id="rId101"/>
    <p:sldId id="332" r:id="rId102"/>
    <p:sldId id="333" r:id="rId103"/>
    <p:sldId id="334" r:id="rId104"/>
    <p:sldId id="335" r:id="rId105"/>
    <p:sldId id="336" r:id="rId106"/>
    <p:sldId id="337" r:id="rId107"/>
    <p:sldId id="338" r:id="rId108"/>
    <p:sldId id="339" r:id="rId109"/>
    <p:sldId id="340" r:id="rId110"/>
    <p:sldId id="341" r:id="rId111"/>
    <p:sldId id="343" r:id="rId112"/>
    <p:sldId id="342" r:id="rId113"/>
    <p:sldId id="344" r:id="rId114"/>
    <p:sldId id="345" r:id="rId115"/>
    <p:sldId id="346" r:id="rId116"/>
    <p:sldId id="347" r:id="rId117"/>
    <p:sldId id="348" r:id="rId118"/>
    <p:sldId id="349" r:id="rId119"/>
    <p:sldId id="350" r:id="rId120"/>
    <p:sldId id="351" r:id="rId121"/>
    <p:sldId id="352" r:id="rId122"/>
    <p:sldId id="354" r:id="rId123"/>
    <p:sldId id="355" r:id="rId124"/>
    <p:sldId id="353" r:id="rId125"/>
    <p:sldId id="356" r:id="rId126"/>
    <p:sldId id="357" r:id="rId127"/>
    <p:sldId id="358" r:id="rId128"/>
    <p:sldId id="359" r:id="rId129"/>
    <p:sldId id="360" r:id="rId130"/>
    <p:sldId id="362" r:id="rId131"/>
    <p:sldId id="363" r:id="rId132"/>
    <p:sldId id="365" r:id="rId133"/>
    <p:sldId id="366" r:id="rId134"/>
    <p:sldId id="364" r:id="rId135"/>
    <p:sldId id="367" r:id="rId136"/>
    <p:sldId id="368" r:id="rId137"/>
    <p:sldId id="361" r:id="rId138"/>
    <p:sldId id="369" r:id="rId139"/>
    <p:sldId id="370" r:id="rId140"/>
    <p:sldId id="371" r:id="rId141"/>
    <p:sldId id="372" r:id="rId142"/>
    <p:sldId id="373" r:id="rId143"/>
    <p:sldId id="375" r:id="rId144"/>
    <p:sldId id="376" r:id="rId145"/>
    <p:sldId id="374" r:id="rId146"/>
    <p:sldId id="377" r:id="rId147"/>
    <p:sldId id="378" r:id="rId148"/>
    <p:sldId id="379" r:id="rId149"/>
    <p:sldId id="380" r:id="rId150"/>
    <p:sldId id="381" r:id="rId151"/>
    <p:sldId id="382" r:id="rId152"/>
    <p:sldId id="383" r:id="rId153"/>
    <p:sldId id="384" r:id="rId154"/>
    <p:sldId id="385" r:id="rId155"/>
    <p:sldId id="386" r:id="rId156"/>
    <p:sldId id="387" r:id="rId157"/>
    <p:sldId id="388" r:id="rId158"/>
    <p:sldId id="389" r:id="rId159"/>
    <p:sldId id="390" r:id="rId160"/>
    <p:sldId id="391" r:id="rId161"/>
    <p:sldId id="392" r:id="rId162"/>
    <p:sldId id="393" r:id="rId163"/>
    <p:sldId id="394" r:id="rId164"/>
    <p:sldId id="395" r:id="rId165"/>
    <p:sldId id="396" r:id="rId166"/>
    <p:sldId id="397" r:id="rId167"/>
    <p:sldId id="398" r:id="rId168"/>
    <p:sldId id="399" r:id="rId169"/>
    <p:sldId id="400" r:id="rId170"/>
    <p:sldId id="401" r:id="rId171"/>
    <p:sldId id="402" r:id="rId172"/>
    <p:sldId id="403" r:id="rId173"/>
    <p:sldId id="404" r:id="rId174"/>
    <p:sldId id="405" r:id="rId175"/>
    <p:sldId id="406" r:id="rId176"/>
    <p:sldId id="407" r:id="rId177"/>
    <p:sldId id="408" r:id="rId178"/>
    <p:sldId id="409" r:id="rId179"/>
    <p:sldId id="410" r:id="rId180"/>
    <p:sldId id="411" r:id="rId181"/>
    <p:sldId id="412"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0" d="100"/>
          <a:sy n="70" d="100"/>
        </p:scale>
        <p:origin x="112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A787E-409B-46E9-A180-3923219D120F}" type="datetimeFigureOut">
              <a:rPr lang="en-IN" smtClean="0"/>
              <a:t>31-07-2025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35423-C7E5-446F-931A-7FA5F757668C}" type="slidenum">
              <a:rPr lang="en-IN" smtClean="0"/>
              <a:t>‹#›</a:t>
            </a:fld>
            <a:endParaRPr lang="en-IN"/>
          </a:p>
        </p:txBody>
      </p:sp>
    </p:spTree>
    <p:extLst>
      <p:ext uri="{BB962C8B-B14F-4D97-AF65-F5344CB8AC3E}">
        <p14:creationId xmlns:p14="http://schemas.microsoft.com/office/powerpoint/2010/main" val="990596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C835423-C7E5-446F-931A-7FA5F757668C}" type="slidenum">
              <a:rPr lang="en-IN" smtClean="0"/>
              <a:t>7</a:t>
            </a:fld>
            <a:endParaRPr lang="en-IN"/>
          </a:p>
        </p:txBody>
      </p:sp>
    </p:spTree>
    <p:extLst>
      <p:ext uri="{BB962C8B-B14F-4D97-AF65-F5344CB8AC3E}">
        <p14:creationId xmlns:p14="http://schemas.microsoft.com/office/powerpoint/2010/main" val="3091972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B647-FE03-83DD-7B42-FEB19BDAE7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72AFE2-5DDD-8B13-A13A-0D20AADB3A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6AD904-F21A-B6C4-D3C1-11B9987D569E}"/>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5" name="Footer Placeholder 4">
            <a:extLst>
              <a:ext uri="{FF2B5EF4-FFF2-40B4-BE49-F238E27FC236}">
                <a16:creationId xmlns:a16="http://schemas.microsoft.com/office/drawing/2014/main" id="{ADE52454-9B9E-8CC3-5379-F2960DA3E9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B767FD-E2C8-2C6A-5960-E59FA6E057F6}"/>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772034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7AA49-6FB6-E1CE-62FC-06E1A2E015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270646-C589-3B84-5C1A-94C3AB5B5D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203AEE-768A-A2ED-EBEE-497D2E7AFD66}"/>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5" name="Footer Placeholder 4">
            <a:extLst>
              <a:ext uri="{FF2B5EF4-FFF2-40B4-BE49-F238E27FC236}">
                <a16:creationId xmlns:a16="http://schemas.microsoft.com/office/drawing/2014/main" id="{25F24CCD-9F96-8084-187C-B85B5C5083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00FAF3-858F-3A90-B925-E4FDA1339DA1}"/>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1773446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9AA303-4FA7-0918-3203-D1E6CB0CE15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14F216-33A3-76F7-EA72-1408A0A5F0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E46D02-D0DD-BB86-8066-BA4D08B177DA}"/>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5" name="Footer Placeholder 4">
            <a:extLst>
              <a:ext uri="{FF2B5EF4-FFF2-40B4-BE49-F238E27FC236}">
                <a16:creationId xmlns:a16="http://schemas.microsoft.com/office/drawing/2014/main" id="{8349A87C-2ADA-D241-7FD2-DADC4260F5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458308-F073-821B-2531-1345423F85FB}"/>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2962169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FF9D-CCDE-5C89-A790-04D6A899DE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A14AC7-3AAC-2DF0-2D1B-FEC2407D0C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66E4C5-6A78-AD9C-BFA4-B7F4D27C39FF}"/>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5" name="Footer Placeholder 4">
            <a:extLst>
              <a:ext uri="{FF2B5EF4-FFF2-40B4-BE49-F238E27FC236}">
                <a16:creationId xmlns:a16="http://schemas.microsoft.com/office/drawing/2014/main" id="{088225E2-A210-ECE0-4B3A-AD5675CB7F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0DC570-F98F-10C5-EB2D-78983419135F}"/>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139256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0CA4-5C17-900A-1365-341304E24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AB6BC3-1441-2B00-C478-39ADC5F85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FCE6D6-573A-1A0B-3B3C-19E71DA5B58A}"/>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5" name="Footer Placeholder 4">
            <a:extLst>
              <a:ext uri="{FF2B5EF4-FFF2-40B4-BE49-F238E27FC236}">
                <a16:creationId xmlns:a16="http://schemas.microsoft.com/office/drawing/2014/main" id="{98D63119-ECA1-9E0D-D52D-D5380365CC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3B4AE5-F130-5EB1-F01D-930A38A86E32}"/>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3354171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2402-E76F-FEAB-9474-58CBA870B1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D52032-527F-CF43-8AC4-19EE76E52F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99EE34-800E-5B14-B156-AC0A18CE73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E9B7C9-A03F-5917-9E9A-B4AE5F747CFD}"/>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6" name="Footer Placeholder 5">
            <a:extLst>
              <a:ext uri="{FF2B5EF4-FFF2-40B4-BE49-F238E27FC236}">
                <a16:creationId xmlns:a16="http://schemas.microsoft.com/office/drawing/2014/main" id="{6E0ECDE3-7571-13B7-1F0A-E4827D0855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EBBCE5-0AA3-91EF-FE58-A59C98A591B3}"/>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3750481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3A6F-E602-0BC0-E751-533467DE835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3FD225-2B03-05E0-270E-09DD5C25DE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5749B3-1CFE-2837-2C7E-0CB452D562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C4008E-1C23-6BCF-1A0A-8E4B66AE55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954F39-2823-9DDE-77F6-84C9732818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EF2C4CC-2631-7485-1AE3-AE6CC8F46D0E}"/>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8" name="Footer Placeholder 7">
            <a:extLst>
              <a:ext uri="{FF2B5EF4-FFF2-40B4-BE49-F238E27FC236}">
                <a16:creationId xmlns:a16="http://schemas.microsoft.com/office/drawing/2014/main" id="{BD8CC756-B1D8-1C15-9C0B-5D4B242E49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03B1F6C-8DB2-6084-5C13-DDBFFA6D88D2}"/>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2617248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01D3-17E5-99C5-43F9-47E7311B99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A64D48-E03C-DEE5-003B-364283341366}"/>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4" name="Footer Placeholder 3">
            <a:extLst>
              <a:ext uri="{FF2B5EF4-FFF2-40B4-BE49-F238E27FC236}">
                <a16:creationId xmlns:a16="http://schemas.microsoft.com/office/drawing/2014/main" id="{ED292586-ED25-813A-1118-852B9AB56C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C3A172-6668-4918-FC62-C69296F3499A}"/>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152680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FFDD6D-21C8-7DD2-EBC0-BB8A3147BF57}"/>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3" name="Footer Placeholder 2">
            <a:extLst>
              <a:ext uri="{FF2B5EF4-FFF2-40B4-BE49-F238E27FC236}">
                <a16:creationId xmlns:a16="http://schemas.microsoft.com/office/drawing/2014/main" id="{E2A09973-0031-4581-FF63-E70FD090A2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DB94A7-57B3-0C30-3A64-EC08D3024D10}"/>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2438162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0B76A-8ECB-326B-2E12-B6435D0CD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637C2A1-3223-BC76-E61F-0D246534F4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EC517B-5065-8970-7AF1-ABF7AE452F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FCEF72-3CE9-C0C3-B828-BD62F0C669E2}"/>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6" name="Footer Placeholder 5">
            <a:extLst>
              <a:ext uri="{FF2B5EF4-FFF2-40B4-BE49-F238E27FC236}">
                <a16:creationId xmlns:a16="http://schemas.microsoft.com/office/drawing/2014/main" id="{A7918159-C478-6732-102B-5E64F5D25A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C52F8D-A68C-CB36-34EC-5AC73DAE5C52}"/>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156601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7C66-17B8-2871-B420-B014E46037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2D9B8C-A60B-6B64-1067-C44F5AB2D7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1FB3B6-62F4-67C7-70E7-F15F15F9F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C0224-312C-63D8-4516-432479B9E192}"/>
              </a:ext>
            </a:extLst>
          </p:cNvPr>
          <p:cNvSpPr>
            <a:spLocks noGrp="1"/>
          </p:cNvSpPr>
          <p:nvPr>
            <p:ph type="dt" sz="half" idx="10"/>
          </p:nvPr>
        </p:nvSpPr>
        <p:spPr/>
        <p:txBody>
          <a:bodyPr/>
          <a:lstStyle/>
          <a:p>
            <a:fld id="{C73451C9-A814-4C29-A73A-54534A8C3270}" type="datetimeFigureOut">
              <a:rPr lang="en-IN" smtClean="0"/>
              <a:t>31-07-2025</a:t>
            </a:fld>
            <a:endParaRPr lang="en-IN"/>
          </a:p>
        </p:txBody>
      </p:sp>
      <p:sp>
        <p:nvSpPr>
          <p:cNvPr id="6" name="Footer Placeholder 5">
            <a:extLst>
              <a:ext uri="{FF2B5EF4-FFF2-40B4-BE49-F238E27FC236}">
                <a16:creationId xmlns:a16="http://schemas.microsoft.com/office/drawing/2014/main" id="{2167EE7D-EF50-4FA6-7083-D0CB9EC695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5A4E99-87DA-D1DC-CC8E-B7DB1A3D9782}"/>
              </a:ext>
            </a:extLst>
          </p:cNvPr>
          <p:cNvSpPr>
            <a:spLocks noGrp="1"/>
          </p:cNvSpPr>
          <p:nvPr>
            <p:ph type="sldNum" sz="quarter" idx="12"/>
          </p:nvPr>
        </p:nvSpPr>
        <p:spPr/>
        <p:txBody>
          <a:bodyPr/>
          <a:lstStyle/>
          <a:p>
            <a:fld id="{3D266390-F013-4BCF-A191-D7D493BF1BF0}" type="slidenum">
              <a:rPr lang="en-IN" smtClean="0"/>
              <a:t>‹#›</a:t>
            </a:fld>
            <a:endParaRPr lang="en-IN"/>
          </a:p>
        </p:txBody>
      </p:sp>
    </p:spTree>
    <p:extLst>
      <p:ext uri="{BB962C8B-B14F-4D97-AF65-F5344CB8AC3E}">
        <p14:creationId xmlns:p14="http://schemas.microsoft.com/office/powerpoint/2010/main" val="4155487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62A947-D2F2-A46B-A1A2-4F0FD5B8B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3B5C81-498D-56C9-A2DF-90FDCB2C5A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876254-5EC8-515A-74CE-F925CA590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451C9-A814-4C29-A73A-54534A8C3270}" type="datetimeFigureOut">
              <a:rPr lang="en-IN" smtClean="0"/>
              <a:t>31-07-2025</a:t>
            </a:fld>
            <a:endParaRPr lang="en-IN"/>
          </a:p>
        </p:txBody>
      </p:sp>
      <p:sp>
        <p:nvSpPr>
          <p:cNvPr id="5" name="Footer Placeholder 4">
            <a:extLst>
              <a:ext uri="{FF2B5EF4-FFF2-40B4-BE49-F238E27FC236}">
                <a16:creationId xmlns:a16="http://schemas.microsoft.com/office/drawing/2014/main" id="{B73DEDC6-3FDC-2D81-328F-0A9AED447F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4D6B121-00D0-91B0-D3F5-B133CD1708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266390-F013-4BCF-A191-D7D493BF1BF0}" type="slidenum">
              <a:rPr lang="en-IN" smtClean="0"/>
              <a:t>‹#›</a:t>
            </a:fld>
            <a:endParaRPr lang="en-IN"/>
          </a:p>
        </p:txBody>
      </p:sp>
    </p:spTree>
    <p:extLst>
      <p:ext uri="{BB962C8B-B14F-4D97-AF65-F5344CB8AC3E}">
        <p14:creationId xmlns:p14="http://schemas.microsoft.com/office/powerpoint/2010/main" val="3520595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arget="../media/image1.jpeg" Type="http://schemas.openxmlformats.org/officeDocument/2006/relationships/image"/><Relationship Id="rId1" Target="../slideLayouts/slideLayout2.xml" Type="http://schemas.openxmlformats.org/officeDocument/2006/relationships/slideLayout"/></Relationships>
</file>

<file path=ppt/slides/_rels/slide10.xml.rels><?xml version="1.0" encoding="UTF-8" standalone="yes" ?><Relationships xmlns="http://schemas.openxmlformats.org/package/2006/relationships"><Relationship Id="rId2" Target="../media/image4.jpeg" Type="http://schemas.openxmlformats.org/officeDocument/2006/relationships/image"/><Relationship Id="rId1" Target="../slideLayouts/slideLayout2.xml" Type="http://schemas.openxmlformats.org/officeDocument/2006/relationships/slideLayout"/></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arget="../media/image85.jpeg" Type="http://schemas.openxmlformats.org/officeDocument/2006/relationships/image"/><Relationship Id="rId1" Target="../slideLayouts/slideLayout2.xml" Type="http://schemas.openxmlformats.org/officeDocument/2006/relationships/slideLayout"/></Relationships>
</file>

<file path=ppt/slides/_rels/slide102.xml.rels><?xml version="1.0" encoding="UTF-8" standalone="yes" ?><Relationships xmlns="http://schemas.openxmlformats.org/package/2006/relationships"><Relationship Id="rId2" Target="../media/image86.jpeg" Type="http://schemas.openxmlformats.org/officeDocument/2006/relationships/image"/><Relationship Id="rId1" Target="../slideLayouts/slideLayout2.xml" Type="http://schemas.openxmlformats.org/officeDocument/2006/relationships/slideLayout"/></Relationships>
</file>

<file path=ppt/slides/_rels/slide103.xml.rels><?xml version="1.0" encoding="UTF-8" standalone="yes" ?><Relationships xmlns="http://schemas.openxmlformats.org/package/2006/relationships"><Relationship Id="rId2" Target="../media/image87.jpeg" Type="http://schemas.openxmlformats.org/officeDocument/2006/relationships/image"/><Relationship Id="rId1" Target="../slideLayouts/slideLayout2.xml" Type="http://schemas.openxmlformats.org/officeDocument/2006/relationships/slideLayout"/></Relationships>
</file>

<file path=ppt/slides/_rels/slide104.xml.rels><?xml version="1.0" encoding="UTF-8" standalone="yes" ?><Relationships xmlns="http://schemas.openxmlformats.org/package/2006/relationships"><Relationship Id="rId2" Target="../media/image88.jpeg" Type="http://schemas.openxmlformats.org/officeDocument/2006/relationships/image"/><Relationship Id="rId1" Target="../slideLayouts/slideLayout2.xml" Type="http://schemas.openxmlformats.org/officeDocument/2006/relationships/slideLayout"/></Relationships>
</file>

<file path=ppt/slides/_rels/slide105.xml.rels><?xml version="1.0" encoding="UTF-8" standalone="yes" ?><Relationships xmlns="http://schemas.openxmlformats.org/package/2006/relationships"><Relationship Id="rId2" Target="../media/image89.jpeg" Type="http://schemas.openxmlformats.org/officeDocument/2006/relationships/image"/><Relationship Id="rId1" Target="../slideLayouts/slideLayout2.xml" Type="http://schemas.openxmlformats.org/officeDocument/2006/relationships/slideLayout"/></Relationships>
</file>

<file path=ppt/slides/_rels/slide106.xml.rels><?xml version="1.0" encoding="UTF-8" standalone="yes" ?><Relationships xmlns="http://schemas.openxmlformats.org/package/2006/relationships"><Relationship Id="rId2" Target="../media/image90.jpeg" Type="http://schemas.openxmlformats.org/officeDocument/2006/relationships/image"/><Relationship Id="rId1" Target="../slideLayouts/slideLayout2.xml" Type="http://schemas.openxmlformats.org/officeDocument/2006/relationships/slideLayout"/></Relationships>
</file>

<file path=ppt/slides/_rels/slide107.xml.rels><?xml version="1.0" encoding="UTF-8" standalone="yes" ?><Relationships xmlns="http://schemas.openxmlformats.org/package/2006/relationships"><Relationship Id="rId2" Target="../media/image91.jpeg" Type="http://schemas.openxmlformats.org/officeDocument/2006/relationships/image"/><Relationship Id="rId1" Target="../slideLayouts/slideLayout2.xml" Type="http://schemas.openxmlformats.org/officeDocument/2006/relationships/slideLayout"/></Relationships>
</file>

<file path=ppt/slides/_rels/slide108.xml.rels><?xml version="1.0" encoding="UTF-8" standalone="yes" ?><Relationships xmlns="http://schemas.openxmlformats.org/package/2006/relationships"><Relationship Id="rId2" Target="../media/image92.jpeg" Type="http://schemas.openxmlformats.org/officeDocument/2006/relationships/image"/><Relationship Id="rId1" Target="../slideLayouts/slideLayout2.xml" Type="http://schemas.openxmlformats.org/officeDocument/2006/relationships/slideLayout"/></Relationships>
</file>

<file path=ppt/slides/_rels/slide109.xml.rels><?xml version="1.0" encoding="UTF-8" standalone="yes" ?><Relationships xmlns="http://schemas.openxmlformats.org/package/2006/relationships"><Relationship Id="rId2" Target="../media/image93.jpeg" Type="http://schemas.openxmlformats.org/officeDocument/2006/relationships/image"/><Relationship Id="rId1" Target="../slideLayouts/slideLayout2.xml" Type="http://schemas.openxmlformats.org/officeDocument/2006/relationships/slideLayout"/></Relationships>
</file>

<file path=ppt/slides/_rels/slide11.xml.rels><?xml version="1.0" encoding="UTF-8" standalone="yes" ?><Relationships xmlns="http://schemas.openxmlformats.org/package/2006/relationships"><Relationship Id="rId2" Target="../media/image5.jpeg" Type="http://schemas.openxmlformats.org/officeDocument/2006/relationships/image"/><Relationship Id="rId1" Target="../slideLayouts/slideLayout2.xml" Type="http://schemas.openxmlformats.org/officeDocument/2006/relationships/slideLayout"/></Relationships>
</file>

<file path=ppt/slides/_rels/slide110.xml.rels><?xml version="1.0" encoding="UTF-8" standalone="yes" ?><Relationships xmlns="http://schemas.openxmlformats.org/package/2006/relationships"><Relationship Id="rId2" Target="../media/image94.jpeg" Type="http://schemas.openxmlformats.org/officeDocument/2006/relationships/image"/><Relationship Id="rId1" Target="../slideLayouts/slideLayout2.xml" Type="http://schemas.openxmlformats.org/officeDocument/2006/relationships/slideLayout"/></Relationships>
</file>

<file path=ppt/slides/_rels/slide111.xml.rels><?xml version="1.0" encoding="UTF-8" standalone="yes" ?><Relationships xmlns="http://schemas.openxmlformats.org/package/2006/relationships"><Relationship Id="rId2" Target="../media/image95.jpeg" Type="http://schemas.openxmlformats.org/officeDocument/2006/relationships/image"/><Relationship Id="rId1" Target="../slideLayouts/slideLayout2.xml" Type="http://schemas.openxmlformats.org/officeDocument/2006/relationships/slideLayout"/></Relationships>
</file>

<file path=ppt/slides/_rels/slide112.xml.rels><?xml version="1.0" encoding="UTF-8" standalone="yes" ?><Relationships xmlns="http://schemas.openxmlformats.org/package/2006/relationships"><Relationship Id="rId2" Target="../media/image96.jpeg" Type="http://schemas.openxmlformats.org/officeDocument/2006/relationships/image"/><Relationship Id="rId1" Target="../slideLayouts/slideLayout2.xml" Type="http://schemas.openxmlformats.org/officeDocument/2006/relationships/slideLayout"/></Relationships>
</file>

<file path=ppt/slides/_rels/slide113.xml.rels><?xml version="1.0" encoding="UTF-8" standalone="yes" ?><Relationships xmlns="http://schemas.openxmlformats.org/package/2006/relationships"><Relationship Id="rId2" Target="../media/image97.jpeg" Type="http://schemas.openxmlformats.org/officeDocument/2006/relationships/image"/><Relationship Id="rId1" Target="../slideLayouts/slideLayout2.xml" Type="http://schemas.openxmlformats.org/officeDocument/2006/relationships/slideLayout"/></Relationships>
</file>

<file path=ppt/slides/_rels/slide114.xml.rels><?xml version="1.0" encoding="UTF-8" standalone="yes" ?><Relationships xmlns="http://schemas.openxmlformats.org/package/2006/relationships"><Relationship Id="rId2" Target="../media/image98.jpeg" Type="http://schemas.openxmlformats.org/officeDocument/2006/relationships/image"/><Relationship Id="rId1" Target="../slideLayouts/slideLayout2.xml" Type="http://schemas.openxmlformats.org/officeDocument/2006/relationships/slideLayout"/></Relationships>
</file>

<file path=ppt/slides/_rels/slide115.xml.rels><?xml version="1.0" encoding="UTF-8" standalone="yes" ?><Relationships xmlns="http://schemas.openxmlformats.org/package/2006/relationships"><Relationship Id="rId2" Target="../media/image99.jpeg" Type="http://schemas.openxmlformats.org/officeDocument/2006/relationships/image"/><Relationship Id="rId1" Target="../slideLayouts/slideLayout2.xml" Type="http://schemas.openxmlformats.org/officeDocument/2006/relationships/slideLayout"/></Relationships>
</file>

<file path=ppt/slides/_rels/slide116.xml.rels><?xml version="1.0" encoding="UTF-8" standalone="yes" ?><Relationships xmlns="http://schemas.openxmlformats.org/package/2006/relationships"><Relationship Id="rId2" Target="../media/image100.jpeg" Type="http://schemas.openxmlformats.org/officeDocument/2006/relationships/image"/><Relationship Id="rId1" Target="../slideLayouts/slideLayout2.xml" Type="http://schemas.openxmlformats.org/officeDocument/2006/relationships/slideLayout"/></Relationships>
</file>

<file path=ppt/slides/_rels/slide117.xml.rels><?xml version="1.0" encoding="UTF-8" standalone="yes" ?><Relationships xmlns="http://schemas.openxmlformats.org/package/2006/relationships"><Relationship Id="rId2" Target="../media/image101.jpeg" Type="http://schemas.openxmlformats.org/officeDocument/2006/relationships/image"/><Relationship Id="rId1" Target="../slideLayouts/slideLayout2.xml" Type="http://schemas.openxmlformats.org/officeDocument/2006/relationships/slideLayout"/></Relationships>
</file>

<file path=ppt/slides/_rels/slide118.xml.rels><?xml version="1.0" encoding="UTF-8" standalone="yes" ?><Relationships xmlns="http://schemas.openxmlformats.org/package/2006/relationships"><Relationship Id="rId2" Target="../media/image102.jpeg" Type="http://schemas.openxmlformats.org/officeDocument/2006/relationships/image"/><Relationship Id="rId1" Target="../slideLayouts/slideLayout2.xml" Type="http://schemas.openxmlformats.org/officeDocument/2006/relationships/slideLayout"/></Relationships>
</file>

<file path=ppt/slides/_rels/slide119.xml.rels><?xml version="1.0" encoding="UTF-8" standalone="yes" ?><Relationships xmlns="http://schemas.openxmlformats.org/package/2006/relationships"><Relationship Id="rId2" Target="../media/image103.jpeg" Type="http://schemas.openxmlformats.org/officeDocument/2006/relationships/image"/><Relationship Id="rId1" Target="../slideLayouts/slideLayout2.xml" Type="http://schemas.openxmlformats.org/officeDocument/2006/relationships/slideLayout"/></Relationships>
</file>

<file path=ppt/slides/_rels/slide12.xml.rels><?xml version="1.0" encoding="UTF-8" standalone="yes" ?><Relationships xmlns="http://schemas.openxmlformats.org/package/2006/relationships"><Relationship Id="rId2" Target="../media/image6.jpeg" Type="http://schemas.openxmlformats.org/officeDocument/2006/relationships/image"/><Relationship Id="rId1" Target="../slideLayouts/slideLayout2.xml" Type="http://schemas.openxmlformats.org/officeDocument/2006/relationships/slideLayout"/></Relationships>
</file>

<file path=ppt/slides/_rels/slide120.xml.rels><?xml version="1.0" encoding="UTF-8" standalone="yes" ?><Relationships xmlns="http://schemas.openxmlformats.org/package/2006/relationships"><Relationship Id="rId2" Target="../media/image104.jpeg" Type="http://schemas.openxmlformats.org/officeDocument/2006/relationships/image"/><Relationship Id="rId1" Target="../slideLayouts/slideLayout2.xml" Type="http://schemas.openxmlformats.org/officeDocument/2006/relationships/slideLayout"/></Relationships>
</file>

<file path=ppt/slides/_rels/slide121.xml.rels><?xml version="1.0" encoding="UTF-8" standalone="yes" ?><Relationships xmlns="http://schemas.openxmlformats.org/package/2006/relationships"><Relationship Id="rId2" Target="../media/image105.jpeg" Type="http://schemas.openxmlformats.org/officeDocument/2006/relationships/image"/><Relationship Id="rId1" Target="../slideLayouts/slideLayout2.xml" Type="http://schemas.openxmlformats.org/officeDocument/2006/relationships/slideLayout"/></Relationships>
</file>

<file path=ppt/slides/_rels/slide122.xml.rels><?xml version="1.0" encoding="UTF-8" standalone="yes" ?><Relationships xmlns="http://schemas.openxmlformats.org/package/2006/relationships"><Relationship Id="rId2" Target="../media/image106.jpeg" Type="http://schemas.openxmlformats.org/officeDocument/2006/relationships/image"/><Relationship Id="rId1" Target="../slideLayouts/slideLayout2.xml" Type="http://schemas.openxmlformats.org/officeDocument/2006/relationships/slideLayout"/></Relationships>
</file>

<file path=ppt/slides/_rels/slide123.xml.rels><?xml version="1.0" encoding="UTF-8" standalone="yes" ?><Relationships xmlns="http://schemas.openxmlformats.org/package/2006/relationships"><Relationship Id="rId2" Target="../media/image107.jpeg" Type="http://schemas.openxmlformats.org/officeDocument/2006/relationships/image"/><Relationship Id="rId1" Target="../slideLayouts/slideLayout2.xml" Type="http://schemas.openxmlformats.org/officeDocument/2006/relationships/slideLayout"/></Relationships>
</file>

<file path=ppt/slides/_rels/slide1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arget="../media/image109.jpeg" Type="http://schemas.openxmlformats.org/officeDocument/2006/relationships/image"/><Relationship Id="rId1" Target="../slideLayouts/slideLayout2.xml" Type="http://schemas.openxmlformats.org/officeDocument/2006/relationships/slideLayout"/></Relationships>
</file>

<file path=ppt/slides/_rels/slide126.xml.rels><?xml version="1.0" encoding="UTF-8" standalone="yes" ?><Relationships xmlns="http://schemas.openxmlformats.org/package/2006/relationships"><Relationship Id="rId2" Target="../media/image110.jpeg" Type="http://schemas.openxmlformats.org/officeDocument/2006/relationships/image"/><Relationship Id="rId1" Target="../slideLayouts/slideLayout2.xml" Type="http://schemas.openxmlformats.org/officeDocument/2006/relationships/slideLayout"/></Relationships>
</file>

<file path=ppt/slides/_rels/slide127.xml.rels><?xml version="1.0" encoding="UTF-8" standalone="yes" ?><Relationships xmlns="http://schemas.openxmlformats.org/package/2006/relationships"><Relationship Id="rId2" Target="../media/image111.jpeg" Type="http://schemas.openxmlformats.org/officeDocument/2006/relationships/image"/><Relationship Id="rId1" Target="../slideLayouts/slideLayout2.xml" Type="http://schemas.openxmlformats.org/officeDocument/2006/relationships/slideLayout"/></Relationships>
</file>

<file path=ppt/slides/_rels/slide128.xml.rels><?xml version="1.0" encoding="UTF-8" standalone="yes" ?><Relationships xmlns="http://schemas.openxmlformats.org/package/2006/relationships"><Relationship Id="rId2" Target="../media/image112.jpeg" Type="http://schemas.openxmlformats.org/officeDocument/2006/relationships/image"/><Relationship Id="rId1" Target="../slideLayouts/slideLayout2.xml" Type="http://schemas.openxmlformats.org/officeDocument/2006/relationships/slideLayout"/></Relationships>
</file>

<file path=ppt/slides/_rels/slide129.xml.rels><?xml version="1.0" encoding="UTF-8" standalone="yes" ?><Relationships xmlns="http://schemas.openxmlformats.org/package/2006/relationships"><Relationship Id="rId2" Target="../media/image113.jpeg" Type="http://schemas.openxmlformats.org/officeDocument/2006/relationships/image"/><Relationship Id="rId1" Target="../slideLayouts/slideLayout2.xml" Type="http://schemas.openxmlformats.org/officeDocument/2006/relationships/slideLayout"/></Relationships>
</file>

<file path=ppt/slides/_rels/slide13.xml.rels><?xml version="1.0" encoding="UTF-8" standalone="yes" ?><Relationships xmlns="http://schemas.openxmlformats.org/package/2006/relationships"><Relationship Id="rId3" Target="../media/image8.jpeg" Type="http://schemas.openxmlformats.org/officeDocument/2006/relationships/image"/><Relationship Id="rId2" Target="../media/image7.jpeg" Type="http://schemas.openxmlformats.org/officeDocument/2006/relationships/image"/><Relationship Id="rId1" Target="../slideLayouts/slideLayout2.xml" Type="http://schemas.openxmlformats.org/officeDocument/2006/relationships/slideLayout"/><Relationship Id="rId5" Target="../media/image10.jpeg" Type="http://schemas.openxmlformats.org/officeDocument/2006/relationships/image"/><Relationship Id="rId4" Target="../media/image9.png" Type="http://schemas.openxmlformats.org/officeDocument/2006/relationships/image"/></Relationships>
</file>

<file path=ppt/slides/_rels/slide130.xml.rels><?xml version="1.0" encoding="UTF-8" standalone="yes" ?><Relationships xmlns="http://schemas.openxmlformats.org/package/2006/relationships"><Relationship Id="rId2" Target="../media/image114.jpeg" Type="http://schemas.openxmlformats.org/officeDocument/2006/relationships/image"/><Relationship Id="rId1" Target="../slideLayouts/slideLayout2.xml" Type="http://schemas.openxmlformats.org/officeDocument/2006/relationships/slideLayout"/></Relationships>
</file>

<file path=ppt/slides/_rels/slide131.xml.rels><?xml version="1.0" encoding="UTF-8" standalone="yes" ?><Relationships xmlns="http://schemas.openxmlformats.org/package/2006/relationships"><Relationship Id="rId2" Target="../media/image115.jpeg" Type="http://schemas.openxmlformats.org/officeDocument/2006/relationships/image"/><Relationship Id="rId1" Target="../slideLayouts/slideLayout2.xml" Type="http://schemas.openxmlformats.org/officeDocument/2006/relationships/slideLayout"/></Relationships>
</file>

<file path=ppt/slides/_rels/slide132.xml.rels><?xml version="1.0" encoding="UTF-8" standalone="yes" ?><Relationships xmlns="http://schemas.openxmlformats.org/package/2006/relationships"><Relationship Id="rId2" Target="../media/image116.jpeg" Type="http://schemas.openxmlformats.org/officeDocument/2006/relationships/image"/><Relationship Id="rId1" Target="../slideLayouts/slideLayout2.xml" Type="http://schemas.openxmlformats.org/officeDocument/2006/relationships/slideLayout"/></Relationships>
</file>

<file path=ppt/slides/_rels/slide133.xml.rels><?xml version="1.0" encoding="UTF-8" standalone="yes" ?><Relationships xmlns="http://schemas.openxmlformats.org/package/2006/relationships"><Relationship Id="rId2" Target="../media/image117.jpeg" Type="http://schemas.openxmlformats.org/officeDocument/2006/relationships/image"/><Relationship Id="rId1" Target="../slideLayouts/slideLayout2.xml" Type="http://schemas.openxmlformats.org/officeDocument/2006/relationships/slideLayout"/></Relationships>
</file>

<file path=ppt/slides/_rels/slide134.xml.rels><?xml version="1.0" encoding="UTF-8" standalone="yes" ?><Relationships xmlns="http://schemas.openxmlformats.org/package/2006/relationships"><Relationship Id="rId2" Target="../media/image118.jpeg" Type="http://schemas.openxmlformats.org/officeDocument/2006/relationships/image"/><Relationship Id="rId1" Target="../slideLayouts/slideLayout2.xml" Type="http://schemas.openxmlformats.org/officeDocument/2006/relationships/slideLayout"/></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arget="../media/image121.jpeg" Type="http://schemas.openxmlformats.org/officeDocument/2006/relationships/image"/><Relationship Id="rId2" Target="../media/image120.jpeg" Type="http://schemas.openxmlformats.org/officeDocument/2006/relationships/image"/><Relationship Id="rId1" Target="../slideLayouts/slideLayout2.xml" Type="http://schemas.openxmlformats.org/officeDocument/2006/relationships/slideLayout"/></Relationships>
</file>

<file path=ppt/slides/_rels/slide137.xml.rels><?xml version="1.0" encoding="UTF-8" standalone="yes" ?><Relationships xmlns="http://schemas.openxmlformats.org/package/2006/relationships"><Relationship Id="rId2" Target="../media/image122.jpeg" Type="http://schemas.openxmlformats.org/officeDocument/2006/relationships/image"/><Relationship Id="rId1" Target="../slideLayouts/slideLayout2.xml" Type="http://schemas.openxmlformats.org/officeDocument/2006/relationships/slideLayout"/></Relationships>
</file>

<file path=ppt/slides/_rels/slide138.xml.rels><?xml version="1.0" encoding="UTF-8" standalone="yes" ?><Relationships xmlns="http://schemas.openxmlformats.org/package/2006/relationships"><Relationship Id="rId2" Target="../media/image123.jpeg" Type="http://schemas.openxmlformats.org/officeDocument/2006/relationships/image"/><Relationship Id="rId1" Target="../slideLayouts/slideLayout2.xml" Type="http://schemas.openxmlformats.org/officeDocument/2006/relationships/slideLayout"/></Relationships>
</file>

<file path=ppt/slides/_rels/slide139.xml.rels><?xml version="1.0" encoding="UTF-8" standalone="yes" ?><Relationships xmlns="http://schemas.openxmlformats.org/package/2006/relationships"><Relationship Id="rId2" Target="../media/image124.jpeg" Type="http://schemas.openxmlformats.org/officeDocument/2006/relationships/image"/><Relationship Id="rId1" Target="../slideLayouts/slideLayout2.xml" Type="http://schemas.openxmlformats.org/officeDocument/2006/relationships/slideLayout"/></Relationships>
</file>

<file path=ppt/slides/_rels/slide14.xml.rels><?xml version="1.0" encoding="UTF-8" standalone="yes" ?><Relationships xmlns="http://schemas.openxmlformats.org/package/2006/relationships"><Relationship Id="rId2" Target="../media/image11.jpeg" Type="http://schemas.openxmlformats.org/officeDocument/2006/relationships/image"/><Relationship Id="rId1" Target="../slideLayouts/slideLayout2.xml" Type="http://schemas.openxmlformats.org/officeDocument/2006/relationships/slideLayout"/></Relationships>
</file>

<file path=ppt/slides/_rels/slide140.xml.rels><?xml version="1.0" encoding="UTF-8" standalone="yes" ?><Relationships xmlns="http://schemas.openxmlformats.org/package/2006/relationships"><Relationship Id="rId2" Target="../media/image125.jpeg" Type="http://schemas.openxmlformats.org/officeDocument/2006/relationships/image"/><Relationship Id="rId1" Target="../slideLayouts/slideLayout2.xml" Type="http://schemas.openxmlformats.org/officeDocument/2006/relationships/slideLayout"/></Relationships>
</file>

<file path=ppt/slides/_rels/slide141.xml.rels><?xml version="1.0" encoding="UTF-8" standalone="yes" ?><Relationships xmlns="http://schemas.openxmlformats.org/package/2006/relationships"><Relationship Id="rId2" Target="../media/image126.jpeg" Type="http://schemas.openxmlformats.org/officeDocument/2006/relationships/image"/><Relationship Id="rId1" Target="../slideLayouts/slideLayout2.xml" Type="http://schemas.openxmlformats.org/officeDocument/2006/relationships/slideLayout"/></Relationships>
</file>

<file path=ppt/slides/_rels/slide1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arget="../media/image129.png" Type="http://schemas.openxmlformats.org/officeDocument/2006/relationships/image"/><Relationship Id="rId2" Target="../media/image128.jpeg" Type="http://schemas.openxmlformats.org/officeDocument/2006/relationships/image"/><Relationship Id="rId1" Target="../slideLayouts/slideLayout2.xml" Type="http://schemas.openxmlformats.org/officeDocument/2006/relationships/slideLayout"/></Relationships>
</file>

<file path=ppt/slides/_rels/slide144.xml.rels><?xml version="1.0" encoding="UTF-8" standalone="yes" ?><Relationships xmlns="http://schemas.openxmlformats.org/package/2006/relationships"><Relationship Id="rId3" Target="../media/image131.jpeg" Type="http://schemas.openxmlformats.org/officeDocument/2006/relationships/image"/><Relationship Id="rId2" Target="../media/image130.png" Type="http://schemas.openxmlformats.org/officeDocument/2006/relationships/image"/><Relationship Id="rId1" Target="../slideLayouts/slideLayout2.xml" Type="http://schemas.openxmlformats.org/officeDocument/2006/relationships/slideLayout"/><Relationship Id="rId4" Target="../media/image132.png" Type="http://schemas.openxmlformats.org/officeDocument/2006/relationships/image"/></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arget="../media/image135.jpeg" Type="http://schemas.openxmlformats.org/officeDocument/2006/relationships/image"/><Relationship Id="rId2" Target="../media/image134.jpeg" Type="http://schemas.openxmlformats.org/officeDocument/2006/relationships/image"/><Relationship Id="rId1" Target="../slideLayouts/slideLayout2.xml" Type="http://schemas.openxmlformats.org/officeDocument/2006/relationships/slideLayout"/></Relationships>
</file>

<file path=ppt/slides/_rels/slide147.xml.rels><?xml version="1.0" encoding="UTF-8" standalone="yes" ?><Relationships xmlns="http://schemas.openxmlformats.org/package/2006/relationships"><Relationship Id="rId2" Target="../media/image136.jpeg" Type="http://schemas.openxmlformats.org/officeDocument/2006/relationships/image"/><Relationship Id="rId1" Target="../slideLayouts/slideLayout2.xml" Type="http://schemas.openxmlformats.org/officeDocument/2006/relationships/slideLayout"/></Relationships>
</file>

<file path=ppt/slides/_rels/slide148.xml.rels><?xml version="1.0" encoding="UTF-8" standalone="yes" ?><Relationships xmlns="http://schemas.openxmlformats.org/package/2006/relationships"><Relationship Id="rId3" Target="../media/image138.jpeg" Type="http://schemas.openxmlformats.org/officeDocument/2006/relationships/image"/><Relationship Id="rId2" Target="../media/image137.jpeg" Type="http://schemas.openxmlformats.org/officeDocument/2006/relationships/image"/><Relationship Id="rId1" Target="../slideLayouts/slideLayout2.xml" Type="http://schemas.openxmlformats.org/officeDocument/2006/relationships/slideLayout"/><Relationship Id="rId4" Target="../media/image139.jpeg" Type="http://schemas.openxmlformats.org/officeDocument/2006/relationships/image"/></Relationships>
</file>

<file path=ppt/slides/_rels/slide149.xml.rels><?xml version="1.0" encoding="UTF-8" standalone="yes" ?><Relationships xmlns="http://schemas.openxmlformats.org/package/2006/relationships"><Relationship Id="rId2" Target="../media/image140.jpeg" Type="http://schemas.openxmlformats.org/officeDocument/2006/relationships/image"/><Relationship Id="rId1" Target="../slideLayouts/slideLayout2.xml" Type="http://schemas.openxmlformats.org/officeDocument/2006/relationships/slideLayout"/></Relationships>
</file>

<file path=ppt/slides/_rels/slide15.xml.rels><?xml version="1.0" encoding="UTF-8" standalone="yes" ?><Relationships xmlns="http://schemas.openxmlformats.org/package/2006/relationships"><Relationship Id="rId8" Target="../media/image18.png" Type="http://schemas.openxmlformats.org/officeDocument/2006/relationships/image"/><Relationship Id="rId3" Target="../media/image13.png" Type="http://schemas.openxmlformats.org/officeDocument/2006/relationships/image"/><Relationship Id="rId7" Target="../media/image17.jpeg" Type="http://schemas.openxmlformats.org/officeDocument/2006/relationships/image"/><Relationship Id="rId2" Target="../media/image12.jpeg" Type="http://schemas.openxmlformats.org/officeDocument/2006/relationships/image"/><Relationship Id="rId1" Target="../slideLayouts/slideLayout2.xml" Type="http://schemas.openxmlformats.org/officeDocument/2006/relationships/slideLayout"/><Relationship Id="rId6" Target="../media/image16.jpeg" Type="http://schemas.openxmlformats.org/officeDocument/2006/relationships/image"/><Relationship Id="rId5" Target="../media/image15.jpeg" Type="http://schemas.openxmlformats.org/officeDocument/2006/relationships/image"/><Relationship Id="rId10" Target="../media/image20.jpeg" Type="http://schemas.openxmlformats.org/officeDocument/2006/relationships/image"/><Relationship Id="rId4" Target="../media/image14.png" Type="http://schemas.openxmlformats.org/officeDocument/2006/relationships/image"/><Relationship Id="rId9" Target="../media/image19.jpeg" Type="http://schemas.openxmlformats.org/officeDocument/2006/relationships/image"/></Relationships>
</file>

<file path=ppt/slides/_rels/slide150.xml.rels><?xml version="1.0" encoding="UTF-8" standalone="yes" ?><Relationships xmlns="http://schemas.openxmlformats.org/package/2006/relationships"><Relationship Id="rId2" Target="../media/image141.jpeg" Type="http://schemas.openxmlformats.org/officeDocument/2006/relationships/image"/><Relationship Id="rId1" Target="../slideLayouts/slideLayout2.xml" Type="http://schemas.openxmlformats.org/officeDocument/2006/relationships/slideLayout"/></Relationships>
</file>

<file path=ppt/slides/_rels/slide151.xml.rels><?xml version="1.0" encoding="UTF-8" standalone="yes" ?><Relationships xmlns="http://schemas.openxmlformats.org/package/2006/relationships"><Relationship Id="rId3" Target="../media/image143.jpeg" Type="http://schemas.openxmlformats.org/officeDocument/2006/relationships/image"/><Relationship Id="rId2" Target="../media/image142.jpeg" Type="http://schemas.openxmlformats.org/officeDocument/2006/relationships/image"/><Relationship Id="rId1" Target="../slideLayouts/slideLayout2.xml" Type="http://schemas.openxmlformats.org/officeDocument/2006/relationships/slideLayout"/></Relationships>
</file>

<file path=ppt/slides/_rels/slide152.xml.rels><?xml version="1.0" encoding="UTF-8" standalone="yes" ?><Relationships xmlns="http://schemas.openxmlformats.org/package/2006/relationships"><Relationship Id="rId2" Target="../media/image144.jpeg" Type="http://schemas.openxmlformats.org/officeDocument/2006/relationships/image"/><Relationship Id="rId1" Target="../slideLayouts/slideLayout2.xml" Type="http://schemas.openxmlformats.org/officeDocument/2006/relationships/slideLayout"/></Relationships>
</file>

<file path=ppt/slides/_rels/slide153.xml.rels><?xml version="1.0" encoding="UTF-8" standalone="yes" ?><Relationships xmlns="http://schemas.openxmlformats.org/package/2006/relationships"><Relationship Id="rId2" Target="../media/image145.jpeg" Type="http://schemas.openxmlformats.org/officeDocument/2006/relationships/image"/><Relationship Id="rId1" Target="../slideLayouts/slideLayout2.xml" Type="http://schemas.openxmlformats.org/officeDocument/2006/relationships/slideLayout"/></Relationships>
</file>

<file path=ppt/slides/_rels/slide154.xml.rels><?xml version="1.0" encoding="UTF-8" standalone="yes" ?><Relationships xmlns="http://schemas.openxmlformats.org/package/2006/relationships"><Relationship Id="rId2" Target="../media/image146.jpeg" Type="http://schemas.openxmlformats.org/officeDocument/2006/relationships/image"/><Relationship Id="rId1" Target="../slideLayouts/slideLayout2.xml" Type="http://schemas.openxmlformats.org/officeDocument/2006/relationships/slideLayout"/></Relationships>
</file>

<file path=ppt/slides/_rels/slide1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arget="../media/image149.jpeg" Type="http://schemas.openxmlformats.org/officeDocument/2006/relationships/image"/><Relationship Id="rId1" Target="../slideLayouts/slideLayout2.xml" Type="http://schemas.openxmlformats.org/officeDocument/2006/relationships/slideLayout"/></Relationships>
</file>

<file path=ppt/slides/_rels/slide158.xml.rels><?xml version="1.0" encoding="UTF-8" standalone="yes" ?><Relationships xmlns="http://schemas.openxmlformats.org/package/2006/relationships"><Relationship Id="rId2" Target="../media/image150.jpeg" Type="http://schemas.openxmlformats.org/officeDocument/2006/relationships/image"/><Relationship Id="rId1" Target="../slideLayouts/slideLayout2.xml" Type="http://schemas.openxmlformats.org/officeDocument/2006/relationships/slideLayout"/></Relationships>
</file>

<file path=ppt/slides/_rels/slide159.xml.rels><?xml version="1.0" encoding="UTF-8" standalone="yes" ?><Relationships xmlns="http://schemas.openxmlformats.org/package/2006/relationships"><Relationship Id="rId2" Target="../media/image151.jpeg" Type="http://schemas.openxmlformats.org/officeDocument/2006/relationships/image"/><Relationship Id="rId1" Target="../slideLayouts/slideLayout2.xml" Type="http://schemas.openxmlformats.org/officeDocument/2006/relationships/slideLayout"/></Relationships>
</file>

<file path=ppt/slides/_rels/slide16.xml.rels><?xml version="1.0" encoding="UTF-8" standalone="yes" ?><Relationships xmlns="http://schemas.openxmlformats.org/package/2006/relationships"><Relationship Id="rId2" Target="../media/image21.jpeg" Type="http://schemas.openxmlformats.org/officeDocument/2006/relationships/image"/><Relationship Id="rId1" Target="../slideLayouts/slideLayout2.xml" Type="http://schemas.openxmlformats.org/officeDocument/2006/relationships/slideLayout"/></Relationships>
</file>

<file path=ppt/slides/_rels/slide1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arget="../media/image154.jpeg" Type="http://schemas.openxmlformats.org/officeDocument/2006/relationships/image"/><Relationship Id="rId1" Target="../slideLayouts/slideLayout2.xml" Type="http://schemas.openxmlformats.org/officeDocument/2006/relationships/slideLayout"/></Relationships>
</file>

<file path=ppt/slides/_rels/slide163.xml.rels><?xml version="1.0" encoding="UTF-8" standalone="yes" ?><Relationships xmlns="http://schemas.openxmlformats.org/package/2006/relationships"><Relationship Id="rId3" Target="../media/image156.jpeg" Type="http://schemas.openxmlformats.org/officeDocument/2006/relationships/image"/><Relationship Id="rId2" Target="../media/image155.jpeg" Type="http://schemas.openxmlformats.org/officeDocument/2006/relationships/image"/><Relationship Id="rId1" Target="../slideLayouts/slideLayout2.xml" Type="http://schemas.openxmlformats.org/officeDocument/2006/relationships/slideLayout"/></Relationships>
</file>

<file path=ppt/slides/_rels/slide16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arget="../media/image159.jpeg" Type="http://schemas.openxmlformats.org/officeDocument/2006/relationships/image"/><Relationship Id="rId2" Target="../media/image158.png" Type="http://schemas.openxmlformats.org/officeDocument/2006/relationships/image"/><Relationship Id="rId1" Target="../slideLayouts/slideLayout2.xml" Type="http://schemas.openxmlformats.org/officeDocument/2006/relationships/slideLayout"/><Relationship Id="rId4" Target="../media/image160.jpeg" Type="http://schemas.openxmlformats.org/officeDocument/2006/relationships/image"/></Relationships>
</file>

<file path=ppt/slides/_rels/slide166.xml.rels><?xml version="1.0" encoding="UTF-8" standalone="yes" ?><Relationships xmlns="http://schemas.openxmlformats.org/package/2006/relationships"><Relationship Id="rId2" Target="../media/image161.jpeg" Type="http://schemas.openxmlformats.org/officeDocument/2006/relationships/image"/><Relationship Id="rId1" Target="../slideLayouts/slideLayout2.xml" Type="http://schemas.openxmlformats.org/officeDocument/2006/relationships/slideLayout"/></Relationships>
</file>

<file path=ppt/slides/_rels/slide167.xml.rels><?xml version="1.0" encoding="UTF-8" standalone="yes" ?><Relationships xmlns="http://schemas.openxmlformats.org/package/2006/relationships"><Relationship Id="rId3" Target="../media/image163.png" Type="http://schemas.openxmlformats.org/officeDocument/2006/relationships/image"/><Relationship Id="rId2" Target="../media/image162.jpeg" Type="http://schemas.openxmlformats.org/officeDocument/2006/relationships/image"/><Relationship Id="rId1" Target="../slideLayouts/slideLayout2.xml" Type="http://schemas.openxmlformats.org/officeDocument/2006/relationships/slideLayout"/></Relationships>
</file>

<file path=ppt/slides/_rels/slide168.xml.rels><?xml version="1.0" encoding="UTF-8" standalone="yes" ?><Relationships xmlns="http://schemas.openxmlformats.org/package/2006/relationships"><Relationship Id="rId2" Target="../media/image164.jpeg" Type="http://schemas.openxmlformats.org/officeDocument/2006/relationships/image"/><Relationship Id="rId1" Target="../slideLayouts/slideLayout2.xml" Type="http://schemas.openxmlformats.org/officeDocument/2006/relationships/slideLayout"/></Relationships>
</file>

<file path=ppt/slides/_rels/slide169.xml.rels><?xml version="1.0" encoding="UTF-8" standalone="yes" ?><Relationships xmlns="http://schemas.openxmlformats.org/package/2006/relationships"><Relationship Id="rId2" Target="../media/image165.jpeg" Type="http://schemas.openxmlformats.org/officeDocument/2006/relationships/image"/><Relationship Id="rId1" Target="../slideLayouts/slideLayout2.xml" Type="http://schemas.openxmlformats.org/officeDocument/2006/relationships/slideLayout"/></Relationships>
</file>

<file path=ppt/slides/_rels/slide17.xml.rels><?xml version="1.0" encoding="UTF-8" standalone="yes" ?><Relationships xmlns="http://schemas.openxmlformats.org/package/2006/relationships"><Relationship Id="rId2" Target="../media/image22.jpeg" Type="http://schemas.openxmlformats.org/officeDocument/2006/relationships/image"/><Relationship Id="rId1" Target="../slideLayouts/slideLayout2.xml" Type="http://schemas.openxmlformats.org/officeDocument/2006/relationships/slideLayout"/></Relationships>
</file>

<file path=ppt/slides/_rels/slide1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arget="../media/image169.jpeg" Type="http://schemas.openxmlformats.org/officeDocument/2006/relationships/image"/><Relationship Id="rId2" Target="../media/image168.png" Type="http://schemas.openxmlformats.org/officeDocument/2006/relationships/image"/><Relationship Id="rId1" Target="../slideLayouts/slideLayout2.xml" Type="http://schemas.openxmlformats.org/officeDocument/2006/relationships/slideLayout"/></Relationships>
</file>

<file path=ppt/slides/_rels/slide172.xml.rels><?xml version="1.0" encoding="UTF-8" standalone="yes" ?><Relationships xmlns="http://schemas.openxmlformats.org/package/2006/relationships"><Relationship Id="rId3" Target="../media/image171.png" Type="http://schemas.openxmlformats.org/officeDocument/2006/relationships/image"/><Relationship Id="rId2" Target="../media/image170.jpeg" Type="http://schemas.openxmlformats.org/officeDocument/2006/relationships/image"/><Relationship Id="rId1" Target="../slideLayouts/slideLayout2.xml" Type="http://schemas.openxmlformats.org/officeDocument/2006/relationships/slideLayout"/></Relationships>
</file>

<file path=ppt/slides/_rels/slide17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arget="../media/image175.png" Type="http://schemas.openxmlformats.org/officeDocument/2006/relationships/image"/><Relationship Id="rId2" Target="../media/image174.jpeg" Type="http://schemas.openxmlformats.org/officeDocument/2006/relationships/image"/><Relationship Id="rId1" Target="../slideLayouts/slideLayout2.xml" Type="http://schemas.openxmlformats.org/officeDocument/2006/relationships/slideLayout"/></Relationships>
</file>

<file path=ppt/slides/_rels/slide175.xml.rels><?xml version="1.0" encoding="UTF-8" standalone="yes" ?><Relationships xmlns="http://schemas.openxmlformats.org/package/2006/relationships"><Relationship Id="rId3" Target="../media/image177.png" Type="http://schemas.openxmlformats.org/officeDocument/2006/relationships/image"/><Relationship Id="rId2" Target="../media/image176.jpeg" Type="http://schemas.openxmlformats.org/officeDocument/2006/relationships/image"/><Relationship Id="rId1" Target="../slideLayouts/slideLayout2.xml" Type="http://schemas.openxmlformats.org/officeDocument/2006/relationships/slideLayout"/></Relationships>
</file>

<file path=ppt/slides/_rels/slide17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arget="../media/image180.jpeg" Type="http://schemas.openxmlformats.org/officeDocument/2006/relationships/image"/><Relationship Id="rId2" Target="../media/image179.jpeg" Type="http://schemas.openxmlformats.org/officeDocument/2006/relationships/image"/><Relationship Id="rId1" Target="../slideLayouts/slideLayout2.xml" Type="http://schemas.openxmlformats.org/officeDocument/2006/relationships/slideLayout"/></Relationships>
</file>

<file path=ppt/slides/_rels/slide178.xml.rels><?xml version="1.0" encoding="UTF-8" standalone="yes" ?><Relationships xmlns="http://schemas.openxmlformats.org/package/2006/relationships"><Relationship Id="rId2" Target="../media/image181.jpeg" Type="http://schemas.openxmlformats.org/officeDocument/2006/relationships/image"/><Relationship Id="rId1" Target="../slideLayouts/slideLayout2.xml" Type="http://schemas.openxmlformats.org/officeDocument/2006/relationships/slideLayout"/></Relationships>
</file>

<file path=ppt/slides/_rels/slide179.xml.rels><?xml version="1.0" encoding="UTF-8" standalone="yes" ?><Relationships xmlns="http://schemas.openxmlformats.org/package/2006/relationships"><Relationship Id="rId3" Target="../media/image183.jpeg" Type="http://schemas.openxmlformats.org/officeDocument/2006/relationships/image"/><Relationship Id="rId2" Target="../media/image182.png" Type="http://schemas.openxmlformats.org/officeDocument/2006/relationships/image"/><Relationship Id="rId1" Target="../slideLayouts/slideLayout2.xml" Type="http://schemas.openxmlformats.org/officeDocument/2006/relationships/slideLayout"/><Relationship Id="rId5" Target="../media/image185.jpeg" Type="http://schemas.openxmlformats.org/officeDocument/2006/relationships/image"/><Relationship Id="rId4" Target="../media/image184.png" Type="http://schemas.openxmlformats.org/officeDocument/2006/relationships/image"/></Relationships>
</file>

<file path=ppt/slides/_rels/slide18.xml.rels><?xml version="1.0" encoding="UTF-8" standalone="yes" ?><Relationships xmlns="http://schemas.openxmlformats.org/package/2006/relationships"><Relationship Id="rId2" Target="../media/image23.jpeg" Type="http://schemas.openxmlformats.org/officeDocument/2006/relationships/image"/><Relationship Id="rId1" Target="../slideLayouts/slideLayout2.xml" Type="http://schemas.openxmlformats.org/officeDocument/2006/relationships/slideLayout"/></Relationships>
</file>

<file path=ppt/slides/_rels/slide180.xml.rels><?xml version="1.0" encoding="UTF-8" standalone="yes" ?><Relationships xmlns="http://schemas.openxmlformats.org/package/2006/relationships"><Relationship Id="rId3" Target="../media/image187.jpeg" Type="http://schemas.openxmlformats.org/officeDocument/2006/relationships/image"/><Relationship Id="rId2" Target="../media/image186.jpeg" Type="http://schemas.openxmlformats.org/officeDocument/2006/relationships/image"/><Relationship Id="rId1" Target="../slideLayouts/slideLayout2.xml" Type="http://schemas.openxmlformats.org/officeDocument/2006/relationships/slideLayout"/></Relationships>
</file>

<file path=ppt/slides/_rels/slide181.xml.rels><?xml version="1.0" encoding="UTF-8" standalone="yes" ?><Relationships xmlns="http://schemas.openxmlformats.org/package/2006/relationships"><Relationship Id="rId3" Target="../media/image189.jpeg" Type="http://schemas.openxmlformats.org/officeDocument/2006/relationships/image"/><Relationship Id="rId2" Target="../media/image188.jpeg" Type="http://schemas.openxmlformats.org/officeDocument/2006/relationships/image"/><Relationship Id="rId1" Target="../slideLayouts/slideLayout2.xml" Type="http://schemas.openxmlformats.org/officeDocument/2006/relationships/slideLayout"/><Relationship Id="rId4" Target="../media/image190.jpeg" Type="http://schemas.openxmlformats.org/officeDocument/2006/relationships/image"/></Relationships>
</file>

<file path=ppt/slides/_rels/slide19.xml.rels><?xml version="1.0" encoding="UTF-8" standalone="yes" ?><Relationships xmlns="http://schemas.openxmlformats.org/package/2006/relationships"><Relationship Id="rId2" Target="../media/image24.jpeg" Type="http://schemas.openxmlformats.org/officeDocument/2006/relationships/image"/><Relationship Id="rId1" Target="../slideLayouts/slideLayout2.xml" Type="http://schemas.openxmlformats.org/officeDocument/2006/relationships/slideLayout"/></Relationships>
</file>

<file path=ppt/slides/_rels/slide2.xml.rels><?xml version="1.0" encoding="UTF-8" standalone="yes"?>
<Relationships xmlns="http://schemas.openxmlformats.org/package/2006/relationships"><Relationship Id="rId3" Type="http://schemas.openxmlformats.org/officeDocument/2006/relationships/hyperlink" Target="https://www.cloudzero.com/blog/data-warehouse-vs-data-lake" TargetMode="External"/><Relationship Id="rId2" Type="http://schemas.openxmlformats.org/officeDocument/2006/relationships/hyperlink" Target="https://www.cloudzero.com/blog/what-is-serverles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arget="../media/image25.jpeg" Type="http://schemas.openxmlformats.org/officeDocument/2006/relationships/image"/><Relationship Id="rId1" Target="../slideLayouts/slideLayout2.xml" Type="http://schemas.openxmlformats.org/officeDocument/2006/relationships/slideLayout"/></Relationships>
</file>

<file path=ppt/slides/_rels/slide21.xml.rels><?xml version="1.0" encoding="UTF-8" standalone="yes" ?><Relationships xmlns="http://schemas.openxmlformats.org/package/2006/relationships"><Relationship Id="rId2" Target="../media/image26.jpeg" Type="http://schemas.openxmlformats.org/officeDocument/2006/relationships/imag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2" Target="../media/image27.jpeg" Type="http://schemas.openxmlformats.org/officeDocument/2006/relationships/image"/><Relationship Id="rId1" Target="../slideLayouts/slideLayout2.xml" Type="http://schemas.openxmlformats.org/officeDocument/2006/relationships/slideLayout"/></Relationships>
</file>

<file path=ppt/slides/_rels/slide23.xml.rels><?xml version="1.0" encoding="UTF-8" standalone="yes" ?><Relationships xmlns="http://schemas.openxmlformats.org/package/2006/relationships"><Relationship Id="rId2" Target="../media/image28.jpeg" Type="http://schemas.openxmlformats.org/officeDocument/2006/relationships/imag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2" Target="../media/image29.jpeg" Type="http://schemas.openxmlformats.org/officeDocument/2006/relationships/image"/><Relationship Id="rId1" Target="../slideLayouts/slideLayout2.xml" Type="http://schemas.openxmlformats.org/officeDocument/2006/relationships/slideLayout"/></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arget="../media/image31.jpeg" Type="http://schemas.openxmlformats.org/officeDocument/2006/relationships/image"/><Relationship Id="rId1" Target="../slideLayouts/slideLayout2.xml" Type="http://schemas.openxmlformats.org/officeDocument/2006/relationships/slideLayout"/></Relationships>
</file>

<file path=ppt/slides/_rels/slide27.xml.rels><?xml version="1.0" encoding="UTF-8" standalone="yes" ?><Relationships xmlns="http://schemas.openxmlformats.org/package/2006/relationships"><Relationship Id="rId2" Target="../media/image32.jpeg" Type="http://schemas.openxmlformats.org/officeDocument/2006/relationships/image"/><Relationship Id="rId1" Target="../slideLayouts/slideLayout2.xml" Type="http://schemas.openxmlformats.org/officeDocument/2006/relationships/slideLayout"/></Relationships>
</file>

<file path=ppt/slides/_rels/slide28.xml.rels><?xml version="1.0" encoding="UTF-8" standalone="yes" ?><Relationships xmlns="http://schemas.openxmlformats.org/package/2006/relationships"><Relationship Id="rId2" Target="../media/image33.jpeg" Type="http://schemas.openxmlformats.org/officeDocument/2006/relationships/image"/><Relationship Id="rId1" Target="../slideLayouts/slideLayout2.xml" Type="http://schemas.openxmlformats.org/officeDocument/2006/relationships/slideLayout"/></Relationships>
</file>

<file path=ppt/slides/_rels/slide29.xml.rels><?xml version="1.0" encoding="UTF-8" standalone="yes" ?><Relationships xmlns="http://schemas.openxmlformats.org/package/2006/relationships"><Relationship Id="rId2" Target="../media/image34.jpe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2" Type="http://schemas.openxmlformats.org/officeDocument/2006/relationships/hyperlink" Target="https://docs.aws.amazon.com/glue/latest/dg/populate-data-catalog.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arget="../media/image35.jpeg" Type="http://schemas.openxmlformats.org/officeDocument/2006/relationships/image"/><Relationship Id="rId1" Target="../slideLayouts/slideLayout2.xml" Type="http://schemas.openxmlformats.org/officeDocument/2006/relationships/slideLayout"/></Relationships>
</file>

<file path=ppt/slides/_rels/slide31.xml.rels><?xml version="1.0" encoding="UTF-8" standalone="yes" ?><Relationships xmlns="http://schemas.openxmlformats.org/package/2006/relationships"><Relationship Id="rId2" Target="../media/image36.jpeg" Type="http://schemas.openxmlformats.org/officeDocument/2006/relationships/image"/><Relationship Id="rId1" Target="../slideLayouts/slideLayout2.xml" Type="http://schemas.openxmlformats.org/officeDocument/2006/relationships/slideLayout"/></Relationships>
</file>

<file path=ppt/slides/_rels/slide32.xml.rels><?xml version="1.0" encoding="UTF-8" standalone="yes" ?><Relationships xmlns="http://schemas.openxmlformats.org/package/2006/relationships"><Relationship Id="rId2" Target="../media/image37.jpeg" Type="http://schemas.openxmlformats.org/officeDocument/2006/relationships/image"/><Relationship Id="rId1" Target="../slideLayouts/slideLayout2.xml" Type="http://schemas.openxmlformats.org/officeDocument/2006/relationships/slideLayout"/></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arget="../media/image40.jpeg" Type="http://schemas.openxmlformats.org/officeDocument/2006/relationships/image"/><Relationship Id="rId1" Target="../slideLayouts/slideLayout2.xml" Type="http://schemas.openxmlformats.org/officeDocument/2006/relationships/slideLayout"/></Relationships>
</file>

<file path=ppt/slides/_rels/slide39.xml.rels><?xml version="1.0" encoding="UTF-8" standalone="yes"?>
<Relationships xmlns="http://schemas.openxmlformats.org/package/2006/relationships"><Relationship Id="rId2" Type="http://schemas.openxmlformats.org/officeDocument/2006/relationships/hyperlink" Target="https://docs.aws.amazon.com/glue/latest/ug/what-is-glue-studio.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ws.amazon.com/opensearch-service/the-elk-stack/what-is-opensearch/" TargetMode="External"/><Relationship Id="rId2" Type="http://schemas.openxmlformats.org/officeDocument/2006/relationships/hyperlink" Target="https://aws.amazon.com/managed-workflows-for-apache-airflow/" TargetMode="External"/><Relationship Id="rId1" Type="http://schemas.openxmlformats.org/officeDocument/2006/relationships/slideLayout" Target="../slideLayouts/slideLayout2.xml"/><Relationship Id="rId4" Type="http://schemas.openxmlformats.org/officeDocument/2006/relationships/hyperlink" Target="https://aws.amazon.com/dynamodb/"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aws.amazon.com/cloudwatch/" TargetMode="External"/><Relationship Id="rId3" Type="http://schemas.openxmlformats.org/officeDocument/2006/relationships/hyperlink" Target="https://docs.aws.amazon.com/lake-formation/latest/dg/governed-tables.html" TargetMode="External"/><Relationship Id="rId7" Type="http://schemas.openxmlformats.org/officeDocument/2006/relationships/hyperlink" Target="https://aws.amazon.com/machine-learning/ai-services/" TargetMode="External"/><Relationship Id="rId2" Type="http://schemas.openxmlformats.org/officeDocument/2006/relationships/hyperlink" Target="https://aws.amazon.com/lake-formation/" TargetMode="External"/><Relationship Id="rId1" Type="http://schemas.openxmlformats.org/officeDocument/2006/relationships/slideLayout" Target="../slideLayouts/slideLayout2.xml"/><Relationship Id="rId6" Type="http://schemas.openxmlformats.org/officeDocument/2006/relationships/hyperlink" Target="https://aws.amazon.com/sagemaker/" TargetMode="External"/><Relationship Id="rId5" Type="http://schemas.openxmlformats.org/officeDocument/2006/relationships/hyperlink" Target="https://aws.amazon.com/athena/" TargetMode="External"/><Relationship Id="rId10" Type="http://schemas.openxmlformats.org/officeDocument/2006/relationships/hyperlink" Target="https://aws.amazon.com/cloudtrail/" TargetMode="External"/><Relationship Id="rId4" Type="http://schemas.openxmlformats.org/officeDocument/2006/relationships/hyperlink" Target="https://aws.amazon.com/quicksight/" TargetMode="External"/><Relationship Id="rId9" Type="http://schemas.openxmlformats.org/officeDocument/2006/relationships/hyperlink" Target="https://aws.amazon.com/sns/"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ws.amazon.com/quicksight/" TargetMode="External"/><Relationship Id="rId2" Type="http://schemas.openxmlformats.org/officeDocument/2006/relationships/hyperlink" Target="https://aws.amazon.com/opensearch-service/" TargetMode="External"/><Relationship Id="rId1" Type="http://schemas.openxmlformats.org/officeDocument/2006/relationships/slideLayout" Target="../slideLayouts/slideLayout2.xml"/><Relationship Id="rId6" Type="http://schemas.openxmlformats.org/officeDocument/2006/relationships/hyperlink" Target="https://aws.amazon.com/grafana/" TargetMode="External"/><Relationship Id="rId5" Type="http://schemas.openxmlformats.org/officeDocument/2006/relationships/hyperlink" Target="https://aws.amazon.com/sagemaker/" TargetMode="External"/><Relationship Id="rId4" Type="http://schemas.openxmlformats.org/officeDocument/2006/relationships/hyperlink" Target="https://aws.amazon.com/athena/"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datacamp.com/courses/introduction-to-redshif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docs.aws.amazon.com/glue/latest/dg/aws-glue-api-crawler-pyspark-transforms-fillmissingvalues.html" TargetMode="External"/><Relationship Id="rId13" Type="http://schemas.openxmlformats.org/officeDocument/2006/relationships/hyperlink" Target="https://docs.aws.amazon.com/glue/latest/dg/aws-glue-api-crawler-pyspark-transforms-join.html" TargetMode="External"/><Relationship Id="rId3" Type="http://schemas.openxmlformats.org/officeDocument/2006/relationships/hyperlink" Target="https://docs.aws.amazon.com/glue/latest/dg/aws-glue-api-crawler-pyspark-transforms-ApplyMapping.html" TargetMode="External"/><Relationship Id="rId7" Type="http://schemas.openxmlformats.org/officeDocument/2006/relationships/hyperlink" Target="https://docs.aws.amazon.com/glue/latest/dg/aws-glue-api-crawler-pyspark-transforms-EvaluateDataQuality.html" TargetMode="External"/><Relationship Id="rId12" Type="http://schemas.openxmlformats.org/officeDocument/2006/relationships/hyperlink" Target="https://docs.aws.amazon.com/glue/latest/dg/aws-glue-api-crawler-pyspark-transforms-flat-map.html" TargetMode="External"/><Relationship Id="rId2" Type="http://schemas.openxmlformats.org/officeDocument/2006/relationships/hyperlink" Target="https://docs.aws.amazon.com/glue/latest/dg/aws-glue-api-crawler-pyspark-transforms-GlueTransform.html" TargetMode="External"/><Relationship Id="rId1" Type="http://schemas.openxmlformats.org/officeDocument/2006/relationships/slideLayout" Target="../slideLayouts/slideLayout2.xml"/><Relationship Id="rId6" Type="http://schemas.openxmlformats.org/officeDocument/2006/relationships/hyperlink" Target="https://docs.aws.amazon.com/glue/latest/dg/aws-glue-api-crawler-pyspark-transforms-ErrorsAsDynamicFrame.html" TargetMode="External"/><Relationship Id="rId11" Type="http://schemas.openxmlformats.org/officeDocument/2006/relationships/hyperlink" Target="https://docs.aws.amazon.com/glue/latest/dg/aws-glue-api-crawler-pyspark-transforms-findmatches.html" TargetMode="External"/><Relationship Id="rId5" Type="http://schemas.openxmlformats.org/officeDocument/2006/relationships/hyperlink" Target="https://docs.aws.amazon.com/glue/latest/dg/aws-glue-api-crawler-pyspark-transforms-DropNullFields.html" TargetMode="External"/><Relationship Id="rId10" Type="http://schemas.openxmlformats.org/officeDocument/2006/relationships/hyperlink" Target="https://docs.aws.amazon.com/glue/latest/dg/aws-glue-api-crawler-pyspark-transforms-findincrementalmatches.html" TargetMode="External"/><Relationship Id="rId4" Type="http://schemas.openxmlformats.org/officeDocument/2006/relationships/hyperlink" Target="https://docs.aws.amazon.com/glue/latest/dg/aws-glue-api-crawler-pyspark-transforms-DropFields.html" TargetMode="External"/><Relationship Id="rId9" Type="http://schemas.openxmlformats.org/officeDocument/2006/relationships/hyperlink" Target="https://docs.aws.amazon.com/glue/latest/dg/aws-glue-api-crawler-pyspark-transforms-filter.html"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docs.aws.amazon.com/glue/latest/dg/aws-glue-api-crawler-pyspark-transforms-SelectFields.html" TargetMode="External"/><Relationship Id="rId13" Type="http://schemas.openxmlformats.org/officeDocument/2006/relationships/hyperlink" Target="https://docs.aws.amazon.com/glue/latest/dg/aws-glue-api-crawler-pyspark-transforms-SplitRows.html" TargetMode="External"/><Relationship Id="rId3" Type="http://schemas.openxmlformats.org/officeDocument/2006/relationships/hyperlink" Target="https://docs.aws.amazon.com/glue/latest/dg/aws-glue-api-crawler-pyspark-transforms-MapToCollection.html" TargetMode="External"/><Relationship Id="rId7" Type="http://schemas.openxmlformats.org/officeDocument/2006/relationships/hyperlink" Target="https://docs.aws.amazon.com/glue/latest/dg/aws-glue-api-crawler-pyspark-transforms-ResolveChoice.html" TargetMode="External"/><Relationship Id="rId12" Type="http://schemas.openxmlformats.org/officeDocument/2006/relationships/hyperlink" Target="https://docs.aws.amazon.com/glue/latest/dg/aws-glue-api-crawler-pyspark-transforms-SplitFields.html" TargetMode="External"/><Relationship Id="rId2" Type="http://schemas.openxmlformats.org/officeDocument/2006/relationships/hyperlink" Target="https://docs.aws.amazon.com/glue/latest/dg/aws-glue-api-crawler-pyspark-transforms-map.html" TargetMode="External"/><Relationship Id="rId1" Type="http://schemas.openxmlformats.org/officeDocument/2006/relationships/slideLayout" Target="../slideLayouts/slideLayout2.xml"/><Relationship Id="rId6" Type="http://schemas.openxmlformats.org/officeDocument/2006/relationships/hyperlink" Target="https://docs.aws.amazon.com/glue/latest/dg/aws-glue-api-crawler-pyspark-transforms-RenameField.html" TargetMode="External"/><Relationship Id="rId11" Type="http://schemas.openxmlformats.org/officeDocument/2006/relationships/hyperlink" Target="https://docs.aws.amazon.com/glue/latest/dg/aws-glue-api-crawler-pyspark-transforms-spigot.html" TargetMode="External"/><Relationship Id="rId5" Type="http://schemas.openxmlformats.org/officeDocument/2006/relationships/hyperlink" Target="https://docs.aws.amazon.com/glue/latest/dg/aws-glue-api-crawler-pyspark-transforms-Relationalize.html" TargetMode="External"/><Relationship Id="rId15" Type="http://schemas.openxmlformats.org/officeDocument/2006/relationships/hyperlink" Target="https://docs.aws.amazon.com/glue/latest/dg/aws-glue-api-crawler-pyspark-transforms-UnnestFrame.html" TargetMode="External"/><Relationship Id="rId10" Type="http://schemas.openxmlformats.org/officeDocument/2006/relationships/hyperlink" Target="https://docs.aws.amazon.com/glue/latest/dg/aws-glue-api-crawler-pyspark-transforms-simplify-ddb-json.html" TargetMode="External"/><Relationship Id="rId4" Type="http://schemas.openxmlformats.org/officeDocument/2006/relationships/hyperlink" Target="https://docs.aws.amazon.com/glue/latest/dg/aws-glue-api-crawler-pyspark-extensions-dynamic-frame.html#aws-glue-api-crawler-pyspark-extensions-dynamic-frame-merge" TargetMode="External"/><Relationship Id="rId9" Type="http://schemas.openxmlformats.org/officeDocument/2006/relationships/hyperlink" Target="https://docs.aws.amazon.com/glue/latest/dg/aws-glue-api-crawler-pyspark-transforms-SelectFromCollection.html" TargetMode="External"/><Relationship Id="rId14" Type="http://schemas.openxmlformats.org/officeDocument/2006/relationships/hyperlink" Target="https://docs.aws.amazon.com/glue/latest/dg/aws-glue-api-crawler-pyspark-transforms-Unbox.html"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docs.aws.amazon.com/glue/latest/dg/aws-glue-api-pyspark-transforms-MonthName.html" TargetMode="External"/><Relationship Id="rId13" Type="http://schemas.openxmlformats.org/officeDocument/2006/relationships/hyperlink" Target="https://docs.aws.amazon.com/glue/latest/dg/aws-glue-api-pyspark-transforms-IntToIp.html" TargetMode="External"/><Relationship Id="rId3" Type="http://schemas.openxmlformats.org/officeDocument/2006/relationships/hyperlink" Target="https://docs.aws.amazon.com/glue/latest/dg/aws-glue-api-pyspark-transforms-FormatPhoneNumber.html" TargetMode="External"/><Relationship Id="rId7" Type="http://schemas.openxmlformats.org/officeDocument/2006/relationships/hyperlink" Target="https://docs.aws.amazon.com/glue/latest/dg/aws-glue-api-pyspark-transforms-RemoveDuplicates.html" TargetMode="External"/><Relationship Id="rId12" Type="http://schemas.openxmlformats.org/officeDocument/2006/relationships/hyperlink" Target="https://docs.aws.amazon.com/glue/latest/dg/aws-glue-api-pyspark-transforms-Encrypt.html" TargetMode="External"/><Relationship Id="rId2" Type="http://schemas.openxmlformats.org/officeDocument/2006/relationships/hyperlink" Target="https://docs.aws.amazon.com/glue/latest/dg/aws-glue-api-pyspark-transforms-FlagDuplicatesInColumn.html" TargetMode="External"/><Relationship Id="rId1" Type="http://schemas.openxmlformats.org/officeDocument/2006/relationships/slideLayout" Target="../slideLayouts/slideLayout2.xml"/><Relationship Id="rId6" Type="http://schemas.openxmlformats.org/officeDocument/2006/relationships/hyperlink" Target="https://docs.aws.amazon.com/glue/latest/dg/aws-glue-api-pyspark-transforms-FlagDuplicateRows.html" TargetMode="External"/><Relationship Id="rId11" Type="http://schemas.openxmlformats.org/officeDocument/2006/relationships/hyperlink" Target="https://docs.aws.amazon.com/glue/latest/dg/aws-glue-api-pyspark-transforms-Decrypt.html" TargetMode="External"/><Relationship Id="rId5" Type="http://schemas.openxmlformats.org/officeDocument/2006/relationships/hyperlink" Target="https://docs.aws.amazon.com/glue/latest/dg/aws-glue-api-pyspark-transforms-FillWithMode.html" TargetMode="External"/><Relationship Id="rId10" Type="http://schemas.openxmlformats.org/officeDocument/2006/relationships/hyperlink" Target="https://docs.aws.amazon.com/glue/latest/dg/aws-glue-api-pyspark-transforms-CryptographicHash.html" TargetMode="External"/><Relationship Id="rId4" Type="http://schemas.openxmlformats.org/officeDocument/2006/relationships/hyperlink" Target="https://docs.aws.amazon.com/glue/latest/dg/aws-glue-api-pyspark-transforms-FormatCase.html" TargetMode="External"/><Relationship Id="rId9" Type="http://schemas.openxmlformats.org/officeDocument/2006/relationships/hyperlink" Target="https://docs.aws.amazon.com/glue/latest/dg/aws-glue-api-pyspark-transforms-IsEven.html" TargetMode="External"/><Relationship Id="rId14" Type="http://schemas.openxmlformats.org/officeDocument/2006/relationships/hyperlink" Target="https://docs.aws.amazon.com/glue/latest/dg/aws-glue-api-pyspark-transforms-IpToInt.html" TargetMode="External"/></Relationships>
</file>

<file path=ppt/slides/_rels/slide54.xml.rels><?xml version="1.0" encoding="UTF-8" standalone="yes" ?><Relationships xmlns="http://schemas.openxmlformats.org/package/2006/relationships"><Relationship Id="rId2" Target="../media/image44.jpeg" Type="http://schemas.openxmlformats.org/officeDocument/2006/relationships/image"/><Relationship Id="rId1" Target="../slideLayouts/slideLayout2.xml" Type="http://schemas.openxmlformats.org/officeDocument/2006/relationships/slideLayout"/></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aws.amazon.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keitazoumana/Medium-Articles-Notebooks/tree/main/data/aws-glue-data"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arget="https://www.datacamp.com/tutorial/aws-s3-efs-tutorial" TargetMode="External" Type="http://schemas.openxmlformats.org/officeDocument/2006/relationships/hyperlink"/><Relationship Id="rId2" Target="https://www.datacamp.com/tutorial/aws-identity-and-access-management-iam-guide" TargetMode="External" Type="http://schemas.openxmlformats.org/officeDocument/2006/relationships/hyperlink"/><Relationship Id="rId1" Target="../slideLayouts/slideLayout2.xml" Type="http://schemas.openxmlformats.org/officeDocument/2006/relationships/slideLayout"/><Relationship Id="rId4" Target="../media/image45.jpeg" Type="http://schemas.openxmlformats.org/officeDocument/2006/relationships/image"/></Relationships>
</file>

<file path=ppt/slides/_rels/slide59.xml.rels><?xml version="1.0" encoding="UTF-8" standalone="yes" ?><Relationships xmlns="http://schemas.openxmlformats.org/package/2006/relationships"><Relationship Id="rId3" Target="https://github.com/keitazoumana/Medium-Articles-Notebooks/tree/main/data/aws-glue-data" TargetMode="External" Type="http://schemas.openxmlformats.org/officeDocument/2006/relationships/hyperlink"/><Relationship Id="rId2" Target="../media/image46.jpeg" Type="http://schemas.openxmlformats.org/officeDocument/2006/relationships/image"/><Relationship Id="rId1" Target="../slideLayouts/slideLayout2.xml" Type="http://schemas.openxmlformats.org/officeDocument/2006/relationships/slideLayout"/><Relationship Id="rId4" Target="../media/image47.jpeg" Type="http://schemas.openxmlformats.org/officeDocument/2006/relationships/image"/></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arget="../media/image48.jpeg" Type="http://schemas.openxmlformats.org/officeDocument/2006/relationships/image"/><Relationship Id="rId1" Target="../slideLayouts/slideLayout2.xml" Type="http://schemas.openxmlformats.org/officeDocument/2006/relationships/slideLayout"/></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arget="../media/image49.jpeg" Type="http://schemas.openxmlformats.org/officeDocument/2006/relationships/image"/><Relationship Id="rId1" Target="../slideLayouts/slideLayout2.xml" Type="http://schemas.openxmlformats.org/officeDocument/2006/relationships/slideLayout"/></Relationships>
</file>

<file path=ppt/slides/_rels/slide64.xml.rels><?xml version="1.0" encoding="UTF-8" standalone="yes" ?><Relationships xmlns="http://schemas.openxmlformats.org/package/2006/relationships"><Relationship Id="rId2" Target="../media/image50.jpeg" Type="http://schemas.openxmlformats.org/officeDocument/2006/relationships/image"/><Relationship Id="rId1" Target="../slideLayouts/slideLayout2.xml" Type="http://schemas.openxmlformats.org/officeDocument/2006/relationships/slideLayout"/></Relationships>
</file>

<file path=ppt/slides/_rels/slide65.xml.rels><?xml version="1.0" encoding="UTF-8" standalone="yes" ?><Relationships xmlns="http://schemas.openxmlformats.org/package/2006/relationships"><Relationship Id="rId2" Target="../media/image51.jpeg" Type="http://schemas.openxmlformats.org/officeDocument/2006/relationships/image"/><Relationship Id="rId1" Target="../slideLayouts/slideLayout2.xml" Type="http://schemas.openxmlformats.org/officeDocument/2006/relationships/slideLayout"/></Relationships>
</file>

<file path=ppt/slides/_rels/slide66.xml.rels><?xml version="1.0" encoding="UTF-8" standalone="yes" ?><Relationships xmlns="http://schemas.openxmlformats.org/package/2006/relationships"><Relationship Id="rId2" Target="../media/image52.jpeg" Type="http://schemas.openxmlformats.org/officeDocument/2006/relationships/image"/><Relationship Id="rId1" Target="../slideLayouts/slideLayout2.xml" Type="http://schemas.openxmlformats.org/officeDocument/2006/relationships/slideLayout"/></Relationships>
</file>

<file path=ppt/slides/_rels/slide67.xml.rels><?xml version="1.0" encoding="UTF-8" standalone="yes" ?><Relationships xmlns="http://schemas.openxmlformats.org/package/2006/relationships"><Relationship Id="rId2" Target="../media/image53.jpeg" Type="http://schemas.openxmlformats.org/officeDocument/2006/relationships/image"/><Relationship Id="rId1" Target="../slideLayouts/slideLayout2.xml" Type="http://schemas.openxmlformats.org/officeDocument/2006/relationships/slideLayout"/></Relationships>
</file>

<file path=ppt/slides/_rels/slide68.xml.rels><?xml version="1.0" encoding="UTF-8" standalone="yes" ?><Relationships xmlns="http://schemas.openxmlformats.org/package/2006/relationships"><Relationship Id="rId2" Target="../media/image54.jpeg" Type="http://schemas.openxmlformats.org/officeDocument/2006/relationships/image"/><Relationship Id="rId1" Target="../slideLayouts/slideLayout2.xml" Type="http://schemas.openxmlformats.org/officeDocument/2006/relationships/slideLayout"/></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arget="../media/image55.jpeg" Type="http://schemas.openxmlformats.org/officeDocument/2006/relationships/image"/><Relationship Id="rId1" Target="../slideLayouts/slideLayout2.xml" Type="http://schemas.openxmlformats.org/officeDocument/2006/relationships/slideLayout"/></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arget="../media/image56.jpeg" Type="http://schemas.openxmlformats.org/officeDocument/2006/relationships/image"/><Relationship Id="rId1" Target="../slideLayouts/slideLayout2.xml" Type="http://schemas.openxmlformats.org/officeDocument/2006/relationships/slideLayout"/></Relationships>
</file>

<file path=ppt/slides/_rels/slide73.xml.rels><?xml version="1.0" encoding="UTF-8" standalone="yes" ?><Relationships xmlns="http://schemas.openxmlformats.org/package/2006/relationships"><Relationship Id="rId2" Target="../media/image57.jpeg" Type="http://schemas.openxmlformats.org/officeDocument/2006/relationships/image"/><Relationship Id="rId1" Target="../slideLayouts/slideLayout2.xml" Type="http://schemas.openxmlformats.org/officeDocument/2006/relationships/slideLayout"/></Relationships>
</file>

<file path=ppt/slides/_rels/slide74.xml.rels><?xml version="1.0" encoding="UTF-8" standalone="yes" ?><Relationships xmlns="http://schemas.openxmlformats.org/package/2006/relationships"><Relationship Id="rId2" Target="../media/image58.jpeg" Type="http://schemas.openxmlformats.org/officeDocument/2006/relationships/image"/><Relationship Id="rId1" Target="../slideLayouts/slideLayout2.xml" Type="http://schemas.openxmlformats.org/officeDocument/2006/relationships/slideLayout"/></Relationships>
</file>

<file path=ppt/slides/_rels/slide75.xml.rels><?xml version="1.0" encoding="UTF-8" standalone="yes" ?><Relationships xmlns="http://schemas.openxmlformats.org/package/2006/relationships"><Relationship Id="rId2" Target="../media/image59.jpeg" Type="http://schemas.openxmlformats.org/officeDocument/2006/relationships/image"/><Relationship Id="rId1" Target="../slideLayouts/slideLayout2.xml" Type="http://schemas.openxmlformats.org/officeDocument/2006/relationships/slideLayout"/></Relationships>
</file>

<file path=ppt/slides/_rels/slide76.xml.rels><?xml version="1.0" encoding="UTF-8" standalone="yes" ?><Relationships xmlns="http://schemas.openxmlformats.org/package/2006/relationships"><Relationship Id="rId2" Target="../media/image60.jpeg" Type="http://schemas.openxmlformats.org/officeDocument/2006/relationships/image"/><Relationship Id="rId1" Target="../slideLayouts/slideLayout2.xml" Type="http://schemas.openxmlformats.org/officeDocument/2006/relationships/slideLayout"/></Relationships>
</file>

<file path=ppt/slides/_rels/slide77.xml.rels><?xml version="1.0" encoding="UTF-8" standalone="yes" ?><Relationships xmlns="http://schemas.openxmlformats.org/package/2006/relationships"><Relationship Id="rId2" Target="../media/image61.jpeg" Type="http://schemas.openxmlformats.org/officeDocument/2006/relationships/image"/><Relationship Id="rId1" Target="../slideLayouts/slideLayout2.xml" Type="http://schemas.openxmlformats.org/officeDocument/2006/relationships/slideLayout"/></Relationships>
</file>

<file path=ppt/slides/_rels/slide78.xml.rels><?xml version="1.0" encoding="UTF-8" standalone="yes" ?><Relationships xmlns="http://schemas.openxmlformats.org/package/2006/relationships"><Relationship Id="rId2" Target="../media/image62.jpeg" Type="http://schemas.openxmlformats.org/officeDocument/2006/relationships/image"/><Relationship Id="rId1" Target="../slideLayouts/slideLayout2.xml" Type="http://schemas.openxmlformats.org/officeDocument/2006/relationships/slideLayout"/></Relationships>
</file>

<file path=ppt/slides/_rels/slide79.xml.rels><?xml version="1.0" encoding="UTF-8" standalone="yes" ?><Relationships xmlns="http://schemas.openxmlformats.org/package/2006/relationships"><Relationship Id="rId2" Target="../media/image63.jpeg" Type="http://schemas.openxmlformats.org/officeDocument/2006/relationships/image"/><Relationship Id="rId1" Target="../slideLayouts/slideLayout2.xml" Type="http://schemas.openxmlformats.org/officeDocument/2006/relationships/slideLayout"/></Relationships>
</file>

<file path=ppt/slides/_rels/slide8.xml.rels><?xml version="1.0" encoding="UTF-8" standalone="yes" ?><Relationships xmlns="http://schemas.openxmlformats.org/package/2006/relationships"><Relationship Id="rId2" Target="../media/image2.jpeg" Type="http://schemas.openxmlformats.org/officeDocument/2006/relationships/image"/><Relationship Id="rId1" Target="../slideLayouts/slideLayout2.xml" Type="http://schemas.openxmlformats.org/officeDocument/2006/relationships/slideLayout"/></Relationships>
</file>

<file path=ppt/slides/_rels/slide80.xml.rels><?xml version="1.0" encoding="UTF-8" standalone="yes" ?><Relationships xmlns="http://schemas.openxmlformats.org/package/2006/relationships"><Relationship Id="rId2" Target="../media/image64.jpeg" Type="http://schemas.openxmlformats.org/officeDocument/2006/relationships/image"/><Relationship Id="rId1" Target="../slideLayouts/slideLayout2.xml" Type="http://schemas.openxmlformats.org/officeDocument/2006/relationships/slideLayout"/></Relationships>
</file>

<file path=ppt/slides/_rels/slide81.xml.rels><?xml version="1.0" encoding="UTF-8" standalone="yes" ?><Relationships xmlns="http://schemas.openxmlformats.org/package/2006/relationships"><Relationship Id="rId2" Target="../media/image65.jpeg" Type="http://schemas.openxmlformats.org/officeDocument/2006/relationships/image"/><Relationship Id="rId1" Target="../slideLayouts/slideLayout2.xml" Type="http://schemas.openxmlformats.org/officeDocument/2006/relationships/slideLayout"/></Relationships>
</file>

<file path=ppt/slides/_rels/slide82.xml.rels><?xml version="1.0" encoding="UTF-8" standalone="yes" ?><Relationships xmlns="http://schemas.openxmlformats.org/package/2006/relationships"><Relationship Id="rId2" Target="../media/image66.jpeg" Type="http://schemas.openxmlformats.org/officeDocument/2006/relationships/image"/><Relationship Id="rId1" Target="../slideLayouts/slideLayout2.xml" Type="http://schemas.openxmlformats.org/officeDocument/2006/relationships/slideLayout"/></Relationships>
</file>

<file path=ppt/slides/_rels/slide83.xml.rels><?xml version="1.0" encoding="UTF-8" standalone="yes" ?><Relationships xmlns="http://schemas.openxmlformats.org/package/2006/relationships"><Relationship Id="rId2" Target="../media/image67.jpeg" Type="http://schemas.openxmlformats.org/officeDocument/2006/relationships/image"/><Relationship Id="rId1" Target="../slideLayouts/slideLayout2.xml" Type="http://schemas.openxmlformats.org/officeDocument/2006/relationships/slideLayout"/></Relationships>
</file>

<file path=ppt/slides/_rels/slide84.xml.rels><?xml version="1.0" encoding="UTF-8" standalone="yes" ?><Relationships xmlns="http://schemas.openxmlformats.org/package/2006/relationships"><Relationship Id="rId2" Target="../media/image68.jpeg" Type="http://schemas.openxmlformats.org/officeDocument/2006/relationships/image"/><Relationship Id="rId1" Target="../slideLayouts/slideLayout2.xml" Type="http://schemas.openxmlformats.org/officeDocument/2006/relationships/slideLayout"/></Relationships>
</file>

<file path=ppt/slides/_rels/slide85.xml.rels><?xml version="1.0" encoding="UTF-8" standalone="yes" ?><Relationships xmlns="http://schemas.openxmlformats.org/package/2006/relationships"><Relationship Id="rId2" Target="../media/image69.jpeg" Type="http://schemas.openxmlformats.org/officeDocument/2006/relationships/image"/><Relationship Id="rId1" Target="../slideLayouts/slideLayout2.xml" Type="http://schemas.openxmlformats.org/officeDocument/2006/relationships/slideLayout"/></Relationships>
</file>

<file path=ppt/slides/_rels/slide86.xml.rels><?xml version="1.0" encoding="UTF-8" standalone="yes" ?><Relationships xmlns="http://schemas.openxmlformats.org/package/2006/relationships"><Relationship Id="rId2" Target="../media/image70.jpeg" Type="http://schemas.openxmlformats.org/officeDocument/2006/relationships/image"/><Relationship Id="rId1" Target="../slideLayouts/slideLayout2.xml" Type="http://schemas.openxmlformats.org/officeDocument/2006/relationships/slideLayout"/></Relationships>
</file>

<file path=ppt/slides/_rels/slide87.xml.rels><?xml version="1.0" encoding="UTF-8" standalone="yes" ?><Relationships xmlns="http://schemas.openxmlformats.org/package/2006/relationships"><Relationship Id="rId2" Target="../media/image71.jpeg" Type="http://schemas.openxmlformats.org/officeDocument/2006/relationships/image"/><Relationship Id="rId1" Target="../slideLayouts/slideLayout2.xml" Type="http://schemas.openxmlformats.org/officeDocument/2006/relationships/slideLayout"/></Relationships>
</file>

<file path=ppt/slides/_rels/slide88.xml.rels><?xml version="1.0" encoding="UTF-8" standalone="yes" ?><Relationships xmlns="http://schemas.openxmlformats.org/package/2006/relationships"><Relationship Id="rId2" Target="../media/image72.jpeg" Type="http://schemas.openxmlformats.org/officeDocument/2006/relationships/image"/><Relationship Id="rId1" Target="../slideLayouts/slideLayout2.xml" Type="http://schemas.openxmlformats.org/officeDocument/2006/relationships/slideLayout"/></Relationships>
</file>

<file path=ppt/slides/_rels/slide89.xml.rels><?xml version="1.0" encoding="UTF-8" standalone="yes" ?><Relationships xmlns="http://schemas.openxmlformats.org/package/2006/relationships"><Relationship Id="rId2" Target="../media/image73.jpeg" Type="http://schemas.openxmlformats.org/officeDocument/2006/relationships/image"/><Relationship Id="rId1" Target="../slideLayouts/slideLayout2.xml" Type="http://schemas.openxmlformats.org/officeDocument/2006/relationships/slideLayout"/></Relationships>
</file>

<file path=ppt/slides/_rels/slide9.xml.rels><?xml version="1.0" encoding="UTF-8" standalone="yes" ?><Relationships xmlns="http://schemas.openxmlformats.org/package/2006/relationships"><Relationship Id="rId2" Target="../media/image3.jpeg" Type="http://schemas.openxmlformats.org/officeDocument/2006/relationships/image"/><Relationship Id="rId1" Target="../slideLayouts/slideLayout2.xml" Type="http://schemas.openxmlformats.org/officeDocument/2006/relationships/slideLayout"/></Relationships>
</file>

<file path=ppt/slides/_rels/slide90.xml.rels><?xml version="1.0" encoding="UTF-8" standalone="yes" ?><Relationships xmlns="http://schemas.openxmlformats.org/package/2006/relationships"><Relationship Id="rId2" Target="../media/image74.jpeg" Type="http://schemas.openxmlformats.org/officeDocument/2006/relationships/image"/><Relationship Id="rId1" Target="../slideLayouts/slideLayout2.xml" Type="http://schemas.openxmlformats.org/officeDocument/2006/relationships/slideLayout"/></Relationships>
</file>

<file path=ppt/slides/_rels/slide91.xml.rels><?xml version="1.0" encoding="UTF-8" standalone="yes" ?><Relationships xmlns="http://schemas.openxmlformats.org/package/2006/relationships"><Relationship Id="rId2" Target="../media/image75.jpeg" Type="http://schemas.openxmlformats.org/officeDocument/2006/relationships/image"/><Relationship Id="rId1" Target="../slideLayouts/slideLayout2.xml" Type="http://schemas.openxmlformats.org/officeDocument/2006/relationships/slideLayout"/></Relationships>
</file>

<file path=ppt/slides/_rels/slide92.xml.rels><?xml version="1.0" encoding="UTF-8" standalone="yes" ?><Relationships xmlns="http://schemas.openxmlformats.org/package/2006/relationships"><Relationship Id="rId2" Target="../media/image76.jpeg" Type="http://schemas.openxmlformats.org/officeDocument/2006/relationships/image"/><Relationship Id="rId1" Target="../slideLayouts/slideLayout2.xml" Type="http://schemas.openxmlformats.org/officeDocument/2006/relationships/slideLayout"/></Relationships>
</file>

<file path=ppt/slides/_rels/slide93.xml.rels><?xml version="1.0" encoding="UTF-8" standalone="yes" ?><Relationships xmlns="http://schemas.openxmlformats.org/package/2006/relationships"><Relationship Id="rId2" Target="../media/image77.jpeg" Type="http://schemas.openxmlformats.org/officeDocument/2006/relationships/image"/><Relationship Id="rId1" Target="../slideLayouts/slideLayout2.xml" Type="http://schemas.openxmlformats.org/officeDocument/2006/relationships/slideLayout"/></Relationships>
</file>

<file path=ppt/slides/_rels/slide94.xml.rels><?xml version="1.0" encoding="UTF-8" standalone="yes" ?><Relationships xmlns="http://schemas.openxmlformats.org/package/2006/relationships"><Relationship Id="rId2" Target="../media/image78.jpeg" Type="http://schemas.openxmlformats.org/officeDocument/2006/relationships/image"/><Relationship Id="rId1" Target="../slideLayouts/slideLayout2.xml" Type="http://schemas.openxmlformats.org/officeDocument/2006/relationships/slideLayout"/></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arget="../media/image80.jpeg" Type="http://schemas.openxmlformats.org/officeDocument/2006/relationships/image"/><Relationship Id="rId1" Target="../slideLayouts/slideLayout2.xml" Type="http://schemas.openxmlformats.org/officeDocument/2006/relationships/slideLayout"/></Relationships>
</file>

<file path=ppt/slides/_rels/slide97.xml.rels><?xml version="1.0" encoding="UTF-8" standalone="yes" ?><Relationships xmlns="http://schemas.openxmlformats.org/package/2006/relationships"><Relationship Id="rId2" Target="../media/image81.jpeg" Type="http://schemas.openxmlformats.org/officeDocument/2006/relationships/image"/><Relationship Id="rId1" Target="../slideLayouts/slideLayout2.xml" Type="http://schemas.openxmlformats.org/officeDocument/2006/relationships/slideLayout"/></Relationships>
</file>

<file path=ppt/slides/_rels/slide98.xml.rels><?xml version="1.0" encoding="UTF-8" standalone="yes" ?><Relationships xmlns="http://schemas.openxmlformats.org/package/2006/relationships"><Relationship Id="rId2" Target="../media/image82.jpeg" Type="http://schemas.openxmlformats.org/officeDocument/2006/relationships/image"/><Relationship Id="rId1" Target="../slideLayouts/slideLayout2.xml" Type="http://schemas.openxmlformats.org/officeDocument/2006/relationships/slideLayout"/></Relationships>
</file>

<file path=ppt/slides/_rels/slide99.xml.rels><?xml version="1.0" encoding="UTF-8" standalone="yes" ?><Relationships xmlns="http://schemas.openxmlformats.org/package/2006/relationships"><Relationship Id="rId2" Target="../media/image83.jpeg" Type="http://schemas.openxmlformats.org/officeDocument/2006/relationships/image"/><Relationship Id="rId1" Target="../slideLayouts/slideLayout2.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4A5156-C6AE-BDCF-F75F-004FE547AADB}"/>
              </a:ext>
            </a:extLst>
          </p:cNvPr>
          <p:cNvPicPr>
            <a:picLocks noChangeAspect="1"/>
          </p:cNvPicPr>
          <p:nvPr/>
        </p:nvPicPr>
        <p:blipFill>
          <a:blip r:embed="rId2"/>
          <a:stretch>
            <a:fillRect/>
          </a:stretch>
        </p:blipFill>
        <p:spPr>
          <a:xfrm>
            <a:off x="3665009" y="2743140"/>
            <a:ext cx="4861981" cy="1371719"/>
          </a:xfrm>
          <a:prstGeom prst="rect">
            <a:avLst/>
          </a:prstGeom>
        </p:spPr>
      </p:pic>
    </p:spTree>
    <p:extLst>
      <p:ext uri="{BB962C8B-B14F-4D97-AF65-F5344CB8AC3E}">
        <p14:creationId xmlns:p14="http://schemas.microsoft.com/office/powerpoint/2010/main" val="3332815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84367E-7E9E-9CE0-CA92-66CB91920425}"/>
              </a:ext>
            </a:extLst>
          </p:cNvPr>
          <p:cNvPicPr>
            <a:picLocks noChangeAspect="1"/>
          </p:cNvPicPr>
          <p:nvPr/>
        </p:nvPicPr>
        <p:blipFill>
          <a:blip r:embed="rId2"/>
          <a:stretch>
            <a:fillRect/>
          </a:stretch>
        </p:blipFill>
        <p:spPr>
          <a:xfrm>
            <a:off x="4354679" y="1257300"/>
            <a:ext cx="3482642" cy="3341471"/>
          </a:xfrm>
          <a:prstGeom prst="rect">
            <a:avLst/>
          </a:prstGeom>
        </p:spPr>
      </p:pic>
    </p:spTree>
    <p:extLst>
      <p:ext uri="{BB962C8B-B14F-4D97-AF65-F5344CB8AC3E}">
        <p14:creationId xmlns:p14="http://schemas.microsoft.com/office/powerpoint/2010/main" val="21240729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D658AB-6970-3995-FFA4-628177B3077D}"/>
              </a:ext>
            </a:extLst>
          </p:cNvPr>
          <p:cNvPicPr>
            <a:picLocks noChangeAspect="1"/>
          </p:cNvPicPr>
          <p:nvPr/>
        </p:nvPicPr>
        <p:blipFill>
          <a:blip r:embed="rId2"/>
          <a:stretch>
            <a:fillRect/>
          </a:stretch>
        </p:blipFill>
        <p:spPr>
          <a:xfrm>
            <a:off x="0" y="75501"/>
            <a:ext cx="12191999" cy="6782499"/>
          </a:xfrm>
          <a:prstGeom prst="rect">
            <a:avLst/>
          </a:prstGeom>
        </p:spPr>
      </p:pic>
    </p:spTree>
    <p:extLst>
      <p:ext uri="{BB962C8B-B14F-4D97-AF65-F5344CB8AC3E}">
        <p14:creationId xmlns:p14="http://schemas.microsoft.com/office/powerpoint/2010/main" val="4043859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CB2849-D462-A35F-4FDE-E2476B60F089}"/>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5542272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C2ECB7-C228-6D31-7996-EB2858BE3F46}"/>
              </a:ext>
            </a:extLst>
          </p:cNvPr>
          <p:cNvPicPr>
            <a:picLocks noChangeAspect="1"/>
          </p:cNvPicPr>
          <p:nvPr/>
        </p:nvPicPr>
        <p:blipFill>
          <a:blip r:embed="rId2"/>
          <a:stretch>
            <a:fillRect/>
          </a:stretch>
        </p:blipFill>
        <p:spPr>
          <a:xfrm>
            <a:off x="-1" y="0"/>
            <a:ext cx="12130481" cy="6857999"/>
          </a:xfrm>
          <a:prstGeom prst="rect">
            <a:avLst/>
          </a:prstGeom>
        </p:spPr>
      </p:pic>
    </p:spTree>
    <p:extLst>
      <p:ext uri="{BB962C8B-B14F-4D97-AF65-F5344CB8AC3E}">
        <p14:creationId xmlns:p14="http://schemas.microsoft.com/office/powerpoint/2010/main" val="22247820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9BAC51-780C-509E-1816-B1551B02F10A}"/>
              </a:ext>
            </a:extLst>
          </p:cNvPr>
          <p:cNvPicPr>
            <a:picLocks noChangeAspect="1"/>
          </p:cNvPicPr>
          <p:nvPr/>
        </p:nvPicPr>
        <p:blipFill>
          <a:blip r:embed="rId2"/>
          <a:stretch>
            <a:fillRect/>
          </a:stretch>
        </p:blipFill>
        <p:spPr>
          <a:xfrm>
            <a:off x="0" y="-58723"/>
            <a:ext cx="12192000" cy="6988029"/>
          </a:xfrm>
          <a:prstGeom prst="rect">
            <a:avLst/>
          </a:prstGeom>
        </p:spPr>
      </p:pic>
    </p:spTree>
    <p:extLst>
      <p:ext uri="{BB962C8B-B14F-4D97-AF65-F5344CB8AC3E}">
        <p14:creationId xmlns:p14="http://schemas.microsoft.com/office/powerpoint/2010/main" val="18383936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AF6DB9-29CD-553C-ECA6-1A803A13C141}"/>
              </a:ext>
            </a:extLst>
          </p:cNvPr>
          <p:cNvPicPr>
            <a:picLocks noChangeAspect="1"/>
          </p:cNvPicPr>
          <p:nvPr/>
        </p:nvPicPr>
        <p:blipFill>
          <a:blip r:embed="rId2"/>
          <a:stretch>
            <a:fillRect/>
          </a:stretch>
        </p:blipFill>
        <p:spPr>
          <a:xfrm>
            <a:off x="1858913" y="2049660"/>
            <a:ext cx="8474174" cy="2758679"/>
          </a:xfrm>
          <a:prstGeom prst="rect">
            <a:avLst/>
          </a:prstGeom>
        </p:spPr>
      </p:pic>
    </p:spTree>
    <p:extLst>
      <p:ext uri="{BB962C8B-B14F-4D97-AF65-F5344CB8AC3E}">
        <p14:creationId xmlns:p14="http://schemas.microsoft.com/office/powerpoint/2010/main" val="34534880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61D731-408D-44AE-EFD1-74E232999D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01497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147602-C82D-3F60-6CC2-BD6B15DDB490}"/>
              </a:ext>
            </a:extLst>
          </p:cNvPr>
          <p:cNvPicPr>
            <a:picLocks noChangeAspect="1"/>
          </p:cNvPicPr>
          <p:nvPr/>
        </p:nvPicPr>
        <p:blipFill>
          <a:blip r:embed="rId2"/>
          <a:stretch>
            <a:fillRect/>
          </a:stretch>
        </p:blipFill>
        <p:spPr>
          <a:xfrm>
            <a:off x="58723" y="-92278"/>
            <a:ext cx="12239538" cy="6950278"/>
          </a:xfrm>
          <a:prstGeom prst="rect">
            <a:avLst/>
          </a:prstGeom>
        </p:spPr>
      </p:pic>
    </p:spTree>
    <p:extLst>
      <p:ext uri="{BB962C8B-B14F-4D97-AF65-F5344CB8AC3E}">
        <p14:creationId xmlns:p14="http://schemas.microsoft.com/office/powerpoint/2010/main" val="18323421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B50EAA-62D2-2475-6521-02A1A1ED26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32797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862265-69C1-A8F9-257A-32587E3920CD}"/>
              </a:ext>
            </a:extLst>
          </p:cNvPr>
          <p:cNvPicPr>
            <a:picLocks noChangeAspect="1"/>
          </p:cNvPicPr>
          <p:nvPr/>
        </p:nvPicPr>
        <p:blipFill>
          <a:blip r:embed="rId2"/>
          <a:stretch>
            <a:fillRect/>
          </a:stretch>
        </p:blipFill>
        <p:spPr>
          <a:xfrm>
            <a:off x="1420725" y="1973454"/>
            <a:ext cx="9350550" cy="2911092"/>
          </a:xfrm>
          <a:prstGeom prst="rect">
            <a:avLst/>
          </a:prstGeom>
        </p:spPr>
      </p:pic>
    </p:spTree>
    <p:extLst>
      <p:ext uri="{BB962C8B-B14F-4D97-AF65-F5344CB8AC3E}">
        <p14:creationId xmlns:p14="http://schemas.microsoft.com/office/powerpoint/2010/main" val="1384125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8CF0D7-BF40-5BA2-83ED-DD7AEFB29E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83959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88041D-2652-94EE-5BDC-B7F3F8564A36}"/>
              </a:ext>
            </a:extLst>
          </p:cNvPr>
          <p:cNvPicPr>
            <a:picLocks noChangeAspect="1"/>
          </p:cNvPicPr>
          <p:nvPr/>
        </p:nvPicPr>
        <p:blipFill>
          <a:blip r:embed="rId2"/>
          <a:stretch>
            <a:fillRect/>
          </a:stretch>
        </p:blipFill>
        <p:spPr>
          <a:xfrm>
            <a:off x="3611664" y="2712658"/>
            <a:ext cx="4968671" cy="1432684"/>
          </a:xfrm>
          <a:prstGeom prst="rect">
            <a:avLst/>
          </a:prstGeom>
        </p:spPr>
      </p:pic>
    </p:spTree>
    <p:extLst>
      <p:ext uri="{BB962C8B-B14F-4D97-AF65-F5344CB8AC3E}">
        <p14:creationId xmlns:p14="http://schemas.microsoft.com/office/powerpoint/2010/main" val="27287801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9772F3-9613-A59D-9136-AD7389C2EAB6}"/>
              </a:ext>
            </a:extLst>
          </p:cNvPr>
          <p:cNvPicPr>
            <a:picLocks noChangeAspect="1"/>
          </p:cNvPicPr>
          <p:nvPr/>
        </p:nvPicPr>
        <p:blipFill>
          <a:blip r:embed="rId2"/>
          <a:stretch>
            <a:fillRect/>
          </a:stretch>
        </p:blipFill>
        <p:spPr>
          <a:xfrm>
            <a:off x="-67112" y="117446"/>
            <a:ext cx="12259112" cy="6740554"/>
          </a:xfrm>
          <a:prstGeom prst="rect">
            <a:avLst/>
          </a:prstGeom>
        </p:spPr>
      </p:pic>
    </p:spTree>
    <p:extLst>
      <p:ext uri="{BB962C8B-B14F-4D97-AF65-F5344CB8AC3E}">
        <p14:creationId xmlns:p14="http://schemas.microsoft.com/office/powerpoint/2010/main" val="4443585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091F4-68F5-4B34-1EEA-6346EEF856FC}"/>
              </a:ext>
            </a:extLst>
          </p:cNvPr>
          <p:cNvPicPr>
            <a:picLocks noChangeAspect="1"/>
          </p:cNvPicPr>
          <p:nvPr/>
        </p:nvPicPr>
        <p:blipFill>
          <a:blip r:embed="rId2"/>
          <a:stretch>
            <a:fillRect/>
          </a:stretch>
        </p:blipFill>
        <p:spPr>
          <a:xfrm>
            <a:off x="0" y="0"/>
            <a:ext cx="12191999" cy="6946084"/>
          </a:xfrm>
          <a:prstGeom prst="rect">
            <a:avLst/>
          </a:prstGeom>
        </p:spPr>
      </p:pic>
    </p:spTree>
    <p:extLst>
      <p:ext uri="{BB962C8B-B14F-4D97-AF65-F5344CB8AC3E}">
        <p14:creationId xmlns:p14="http://schemas.microsoft.com/office/powerpoint/2010/main" val="41971741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798B7D-2107-A217-D45A-3C14D680E262}"/>
              </a:ext>
            </a:extLst>
          </p:cNvPr>
          <p:cNvPicPr>
            <a:picLocks noChangeAspect="1"/>
          </p:cNvPicPr>
          <p:nvPr/>
        </p:nvPicPr>
        <p:blipFill>
          <a:blip r:embed="rId2"/>
          <a:stretch>
            <a:fillRect/>
          </a:stretch>
        </p:blipFill>
        <p:spPr>
          <a:xfrm>
            <a:off x="58722" y="0"/>
            <a:ext cx="12133277" cy="6857999"/>
          </a:xfrm>
          <a:prstGeom prst="rect">
            <a:avLst/>
          </a:prstGeom>
        </p:spPr>
      </p:pic>
    </p:spTree>
    <p:extLst>
      <p:ext uri="{BB962C8B-B14F-4D97-AF65-F5344CB8AC3E}">
        <p14:creationId xmlns:p14="http://schemas.microsoft.com/office/powerpoint/2010/main" val="236875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554BD6-DE11-F974-8918-87BCD2FD4165}"/>
              </a:ext>
            </a:extLst>
          </p:cNvPr>
          <p:cNvPicPr>
            <a:picLocks noChangeAspect="1"/>
          </p:cNvPicPr>
          <p:nvPr/>
        </p:nvPicPr>
        <p:blipFill>
          <a:blip r:embed="rId2"/>
          <a:stretch>
            <a:fillRect/>
          </a:stretch>
        </p:blipFill>
        <p:spPr>
          <a:xfrm>
            <a:off x="92279" y="67112"/>
            <a:ext cx="12013035" cy="6727971"/>
          </a:xfrm>
          <a:prstGeom prst="rect">
            <a:avLst/>
          </a:prstGeom>
        </p:spPr>
      </p:pic>
    </p:spTree>
    <p:extLst>
      <p:ext uri="{BB962C8B-B14F-4D97-AF65-F5344CB8AC3E}">
        <p14:creationId xmlns:p14="http://schemas.microsoft.com/office/powerpoint/2010/main" val="1050273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1E3AEF-9567-1C78-C07B-313AFF529340}"/>
              </a:ext>
            </a:extLst>
          </p:cNvPr>
          <p:cNvPicPr>
            <a:picLocks noChangeAspect="1"/>
          </p:cNvPicPr>
          <p:nvPr/>
        </p:nvPicPr>
        <p:blipFill>
          <a:blip r:embed="rId2"/>
          <a:stretch>
            <a:fillRect/>
          </a:stretch>
        </p:blipFill>
        <p:spPr>
          <a:xfrm>
            <a:off x="1382621" y="1268543"/>
            <a:ext cx="9426757" cy="4320914"/>
          </a:xfrm>
          <a:prstGeom prst="rect">
            <a:avLst/>
          </a:prstGeom>
        </p:spPr>
      </p:pic>
    </p:spTree>
    <p:extLst>
      <p:ext uri="{BB962C8B-B14F-4D97-AF65-F5344CB8AC3E}">
        <p14:creationId xmlns:p14="http://schemas.microsoft.com/office/powerpoint/2010/main" val="28214271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2E770-FEC8-FAB8-F0A1-09B7EF78D6C5}"/>
              </a:ext>
            </a:extLst>
          </p:cNvPr>
          <p:cNvPicPr>
            <a:picLocks noChangeAspect="1"/>
          </p:cNvPicPr>
          <p:nvPr/>
        </p:nvPicPr>
        <p:blipFill>
          <a:blip r:embed="rId2"/>
          <a:stretch>
            <a:fillRect/>
          </a:stretch>
        </p:blipFill>
        <p:spPr>
          <a:xfrm>
            <a:off x="125835" y="0"/>
            <a:ext cx="12066165" cy="6858000"/>
          </a:xfrm>
          <a:prstGeom prst="rect">
            <a:avLst/>
          </a:prstGeom>
        </p:spPr>
      </p:pic>
    </p:spTree>
    <p:extLst>
      <p:ext uri="{BB962C8B-B14F-4D97-AF65-F5344CB8AC3E}">
        <p14:creationId xmlns:p14="http://schemas.microsoft.com/office/powerpoint/2010/main" val="8827142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C101B3-73FB-2CCD-C00F-4A55AD45C1F5}"/>
              </a:ext>
            </a:extLst>
          </p:cNvPr>
          <p:cNvPicPr>
            <a:picLocks noChangeAspect="1"/>
          </p:cNvPicPr>
          <p:nvPr/>
        </p:nvPicPr>
        <p:blipFill>
          <a:blip r:embed="rId2"/>
          <a:stretch>
            <a:fillRect/>
          </a:stretch>
        </p:blipFill>
        <p:spPr>
          <a:xfrm>
            <a:off x="2544772" y="1417145"/>
            <a:ext cx="7102455" cy="4023709"/>
          </a:xfrm>
          <a:prstGeom prst="rect">
            <a:avLst/>
          </a:prstGeom>
        </p:spPr>
      </p:pic>
    </p:spTree>
    <p:extLst>
      <p:ext uri="{BB962C8B-B14F-4D97-AF65-F5344CB8AC3E}">
        <p14:creationId xmlns:p14="http://schemas.microsoft.com/office/powerpoint/2010/main" val="5522481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06ED95-C4C7-A5AE-D3FC-B82B1CB50E82}"/>
              </a:ext>
            </a:extLst>
          </p:cNvPr>
          <p:cNvPicPr>
            <a:picLocks noChangeAspect="1"/>
          </p:cNvPicPr>
          <p:nvPr/>
        </p:nvPicPr>
        <p:blipFill>
          <a:blip r:embed="rId2"/>
          <a:stretch>
            <a:fillRect/>
          </a:stretch>
        </p:blipFill>
        <p:spPr>
          <a:xfrm>
            <a:off x="117446" y="83890"/>
            <a:ext cx="11962701" cy="6535024"/>
          </a:xfrm>
          <a:prstGeom prst="rect">
            <a:avLst/>
          </a:prstGeom>
        </p:spPr>
      </p:pic>
    </p:spTree>
    <p:extLst>
      <p:ext uri="{BB962C8B-B14F-4D97-AF65-F5344CB8AC3E}">
        <p14:creationId xmlns:p14="http://schemas.microsoft.com/office/powerpoint/2010/main" val="1940159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CE77F-CBD0-DAE5-ED3A-162208AF7A30}"/>
              </a:ext>
            </a:extLst>
          </p:cNvPr>
          <p:cNvPicPr>
            <a:picLocks noChangeAspect="1"/>
          </p:cNvPicPr>
          <p:nvPr/>
        </p:nvPicPr>
        <p:blipFill>
          <a:blip r:embed="rId2"/>
          <a:stretch>
            <a:fillRect/>
          </a:stretch>
        </p:blipFill>
        <p:spPr>
          <a:xfrm>
            <a:off x="377505" y="293615"/>
            <a:ext cx="11576807" cy="6308521"/>
          </a:xfrm>
          <a:prstGeom prst="rect">
            <a:avLst/>
          </a:prstGeom>
        </p:spPr>
      </p:pic>
    </p:spTree>
    <p:extLst>
      <p:ext uri="{BB962C8B-B14F-4D97-AF65-F5344CB8AC3E}">
        <p14:creationId xmlns:p14="http://schemas.microsoft.com/office/powerpoint/2010/main" val="9788969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B28EBC6-4DE6-3708-9AEF-FDF4EC45DF54}"/>
              </a:ext>
            </a:extLst>
          </p:cNvPr>
          <p:cNvPicPr>
            <a:picLocks noChangeAspect="1"/>
          </p:cNvPicPr>
          <p:nvPr/>
        </p:nvPicPr>
        <p:blipFill>
          <a:blip r:embed="rId2"/>
          <a:stretch>
            <a:fillRect/>
          </a:stretch>
        </p:blipFill>
        <p:spPr>
          <a:xfrm>
            <a:off x="310393" y="184558"/>
            <a:ext cx="11459361" cy="6425967"/>
          </a:xfrm>
          <a:prstGeom prst="rect">
            <a:avLst/>
          </a:prstGeom>
        </p:spPr>
      </p:pic>
    </p:spTree>
    <p:extLst>
      <p:ext uri="{BB962C8B-B14F-4D97-AF65-F5344CB8AC3E}">
        <p14:creationId xmlns:p14="http://schemas.microsoft.com/office/powerpoint/2010/main" val="151539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EA6016-532F-5991-48D9-C96DB3BCEBCA}"/>
              </a:ext>
            </a:extLst>
          </p:cNvPr>
          <p:cNvPicPr>
            <a:picLocks noChangeAspect="1"/>
          </p:cNvPicPr>
          <p:nvPr/>
        </p:nvPicPr>
        <p:blipFill>
          <a:blip r:embed="rId2"/>
          <a:stretch>
            <a:fillRect/>
          </a:stretch>
        </p:blipFill>
        <p:spPr>
          <a:xfrm>
            <a:off x="0" y="680282"/>
            <a:ext cx="12192000" cy="5497435"/>
          </a:xfrm>
          <a:prstGeom prst="rect">
            <a:avLst/>
          </a:prstGeom>
        </p:spPr>
      </p:pic>
    </p:spTree>
    <p:extLst>
      <p:ext uri="{BB962C8B-B14F-4D97-AF65-F5344CB8AC3E}">
        <p14:creationId xmlns:p14="http://schemas.microsoft.com/office/powerpoint/2010/main" val="28238131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8AD742-B692-6675-D55D-B9CE05FFAF88}"/>
              </a:ext>
            </a:extLst>
          </p:cNvPr>
          <p:cNvPicPr>
            <a:picLocks noChangeAspect="1"/>
          </p:cNvPicPr>
          <p:nvPr/>
        </p:nvPicPr>
        <p:blipFill>
          <a:blip r:embed="rId2"/>
          <a:stretch>
            <a:fillRect/>
          </a:stretch>
        </p:blipFill>
        <p:spPr>
          <a:xfrm>
            <a:off x="1462638" y="251670"/>
            <a:ext cx="9266723" cy="5333977"/>
          </a:xfrm>
          <a:prstGeom prst="rect">
            <a:avLst/>
          </a:prstGeom>
        </p:spPr>
      </p:pic>
    </p:spTree>
    <p:extLst>
      <p:ext uri="{BB962C8B-B14F-4D97-AF65-F5344CB8AC3E}">
        <p14:creationId xmlns:p14="http://schemas.microsoft.com/office/powerpoint/2010/main" val="7715334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D61E3-EFA2-7DF8-CB57-8C543A5BBDCF}"/>
              </a:ext>
            </a:extLst>
          </p:cNvPr>
          <p:cNvPicPr>
            <a:picLocks noChangeAspect="1"/>
          </p:cNvPicPr>
          <p:nvPr/>
        </p:nvPicPr>
        <p:blipFill>
          <a:blip r:embed="rId2"/>
          <a:stretch>
            <a:fillRect/>
          </a:stretch>
        </p:blipFill>
        <p:spPr>
          <a:xfrm>
            <a:off x="67112" y="0"/>
            <a:ext cx="12054980" cy="6858000"/>
          </a:xfrm>
          <a:prstGeom prst="rect">
            <a:avLst/>
          </a:prstGeom>
        </p:spPr>
      </p:pic>
    </p:spTree>
    <p:extLst>
      <p:ext uri="{BB962C8B-B14F-4D97-AF65-F5344CB8AC3E}">
        <p14:creationId xmlns:p14="http://schemas.microsoft.com/office/powerpoint/2010/main" val="1992159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795E60-54DC-9A13-2AE5-FDCFA2685E3F}"/>
              </a:ext>
            </a:extLst>
          </p:cNvPr>
          <p:cNvPicPr>
            <a:picLocks noChangeAspect="1"/>
          </p:cNvPicPr>
          <p:nvPr/>
        </p:nvPicPr>
        <p:blipFill>
          <a:blip r:embed="rId2"/>
          <a:stretch>
            <a:fillRect/>
          </a:stretch>
        </p:blipFill>
        <p:spPr>
          <a:xfrm>
            <a:off x="268447" y="218114"/>
            <a:ext cx="11476139" cy="6367243"/>
          </a:xfrm>
          <a:prstGeom prst="rect">
            <a:avLst/>
          </a:prstGeom>
        </p:spPr>
      </p:pic>
    </p:spTree>
    <p:extLst>
      <p:ext uri="{BB962C8B-B14F-4D97-AF65-F5344CB8AC3E}">
        <p14:creationId xmlns:p14="http://schemas.microsoft.com/office/powerpoint/2010/main" val="16264795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7E9225-F4B1-95A6-ED51-1A8299927ED2}"/>
              </a:ext>
            </a:extLst>
          </p:cNvPr>
          <p:cNvPicPr>
            <a:picLocks noChangeAspect="1"/>
          </p:cNvPicPr>
          <p:nvPr/>
        </p:nvPicPr>
        <p:blipFill>
          <a:blip r:embed="rId2"/>
          <a:stretch>
            <a:fillRect/>
          </a:stretch>
        </p:blipFill>
        <p:spPr>
          <a:xfrm>
            <a:off x="1512173" y="1497162"/>
            <a:ext cx="9167654" cy="3863675"/>
          </a:xfrm>
          <a:prstGeom prst="rect">
            <a:avLst/>
          </a:prstGeom>
        </p:spPr>
      </p:pic>
    </p:spTree>
    <p:extLst>
      <p:ext uri="{BB962C8B-B14F-4D97-AF65-F5344CB8AC3E}">
        <p14:creationId xmlns:p14="http://schemas.microsoft.com/office/powerpoint/2010/main" val="19762528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8046BE-137D-8288-D914-A4336B75BCE1}"/>
              </a:ext>
            </a:extLst>
          </p:cNvPr>
          <p:cNvPicPr>
            <a:picLocks noChangeAspect="1"/>
          </p:cNvPicPr>
          <p:nvPr/>
        </p:nvPicPr>
        <p:blipFill>
          <a:blip r:embed="rId2"/>
          <a:stretch>
            <a:fillRect/>
          </a:stretch>
        </p:blipFill>
        <p:spPr>
          <a:xfrm>
            <a:off x="2544772" y="1443818"/>
            <a:ext cx="7102455" cy="3970364"/>
          </a:xfrm>
          <a:prstGeom prst="rect">
            <a:avLst/>
          </a:prstGeom>
        </p:spPr>
      </p:pic>
    </p:spTree>
    <p:extLst>
      <p:ext uri="{BB962C8B-B14F-4D97-AF65-F5344CB8AC3E}">
        <p14:creationId xmlns:p14="http://schemas.microsoft.com/office/powerpoint/2010/main" val="14008656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7E6007-9768-F504-E26D-42F3896AA1DC}"/>
              </a:ext>
            </a:extLst>
          </p:cNvPr>
          <p:cNvPicPr>
            <a:picLocks noChangeAspect="1"/>
          </p:cNvPicPr>
          <p:nvPr/>
        </p:nvPicPr>
        <p:blipFill>
          <a:blip r:embed="rId2"/>
          <a:stretch>
            <a:fillRect/>
          </a:stretch>
        </p:blipFill>
        <p:spPr>
          <a:xfrm>
            <a:off x="1515983" y="1344749"/>
            <a:ext cx="9160034" cy="4168501"/>
          </a:xfrm>
          <a:prstGeom prst="rect">
            <a:avLst/>
          </a:prstGeom>
        </p:spPr>
      </p:pic>
    </p:spTree>
    <p:extLst>
      <p:ext uri="{BB962C8B-B14F-4D97-AF65-F5344CB8AC3E}">
        <p14:creationId xmlns:p14="http://schemas.microsoft.com/office/powerpoint/2010/main" val="14309814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A4EF1B-735A-FD91-81D4-2E7426733387}"/>
              </a:ext>
            </a:extLst>
          </p:cNvPr>
          <p:cNvPicPr>
            <a:picLocks noChangeAspect="1"/>
          </p:cNvPicPr>
          <p:nvPr/>
        </p:nvPicPr>
        <p:blipFill>
          <a:blip r:embed="rId2"/>
          <a:stretch>
            <a:fillRect/>
          </a:stretch>
        </p:blipFill>
        <p:spPr>
          <a:xfrm>
            <a:off x="1359759" y="251670"/>
            <a:ext cx="9472481" cy="5017719"/>
          </a:xfrm>
          <a:prstGeom prst="rect">
            <a:avLst/>
          </a:prstGeom>
        </p:spPr>
      </p:pic>
    </p:spTree>
    <p:extLst>
      <p:ext uri="{BB962C8B-B14F-4D97-AF65-F5344CB8AC3E}">
        <p14:creationId xmlns:p14="http://schemas.microsoft.com/office/powerpoint/2010/main" val="30365191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EDBC88-FFE9-F35F-EE19-287EC6FD030B}"/>
              </a:ext>
            </a:extLst>
          </p:cNvPr>
          <p:cNvPicPr>
            <a:picLocks noChangeAspect="1"/>
          </p:cNvPicPr>
          <p:nvPr/>
        </p:nvPicPr>
        <p:blipFill>
          <a:blip r:embed="rId2"/>
          <a:stretch>
            <a:fillRect/>
          </a:stretch>
        </p:blipFill>
        <p:spPr>
          <a:xfrm>
            <a:off x="1439776" y="1474300"/>
            <a:ext cx="9312447" cy="3909399"/>
          </a:xfrm>
          <a:prstGeom prst="rect">
            <a:avLst/>
          </a:prstGeom>
        </p:spPr>
      </p:pic>
    </p:spTree>
    <p:extLst>
      <p:ext uri="{BB962C8B-B14F-4D97-AF65-F5344CB8AC3E}">
        <p14:creationId xmlns:p14="http://schemas.microsoft.com/office/powerpoint/2010/main" val="4871739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2998BE-A94C-FE45-F165-0584D442FFBB}"/>
              </a:ext>
            </a:extLst>
          </p:cNvPr>
          <p:cNvPicPr>
            <a:picLocks noChangeAspect="1"/>
          </p:cNvPicPr>
          <p:nvPr/>
        </p:nvPicPr>
        <p:blipFill>
          <a:blip r:embed="rId2"/>
          <a:stretch>
            <a:fillRect/>
          </a:stretch>
        </p:blipFill>
        <p:spPr>
          <a:xfrm>
            <a:off x="1359759" y="1478111"/>
            <a:ext cx="9472481" cy="3901778"/>
          </a:xfrm>
          <a:prstGeom prst="rect">
            <a:avLst/>
          </a:prstGeom>
        </p:spPr>
      </p:pic>
    </p:spTree>
    <p:extLst>
      <p:ext uri="{BB962C8B-B14F-4D97-AF65-F5344CB8AC3E}">
        <p14:creationId xmlns:p14="http://schemas.microsoft.com/office/powerpoint/2010/main" val="39616198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34E1AF-B71B-1139-296E-190465ADD41C}"/>
              </a:ext>
            </a:extLst>
          </p:cNvPr>
          <p:cNvPicPr>
            <a:picLocks noChangeAspect="1"/>
          </p:cNvPicPr>
          <p:nvPr/>
        </p:nvPicPr>
        <p:blipFill>
          <a:blip r:embed="rId2"/>
          <a:stretch>
            <a:fillRect/>
          </a:stretch>
        </p:blipFill>
        <p:spPr>
          <a:xfrm>
            <a:off x="75501" y="134224"/>
            <a:ext cx="11996257" cy="6602136"/>
          </a:xfrm>
          <a:prstGeom prst="rect">
            <a:avLst/>
          </a:prstGeom>
        </p:spPr>
      </p:pic>
    </p:spTree>
    <p:extLst>
      <p:ext uri="{BB962C8B-B14F-4D97-AF65-F5344CB8AC3E}">
        <p14:creationId xmlns:p14="http://schemas.microsoft.com/office/powerpoint/2010/main" val="706786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FF61E4-69D5-67A7-25F7-B6ADBB3A42C3}"/>
              </a:ext>
            </a:extLst>
          </p:cNvPr>
          <p:cNvPicPr>
            <a:picLocks noChangeAspect="1"/>
          </p:cNvPicPr>
          <p:nvPr/>
        </p:nvPicPr>
        <p:blipFill>
          <a:blip r:embed="rId2"/>
          <a:stretch>
            <a:fillRect/>
          </a:stretch>
        </p:blipFill>
        <p:spPr>
          <a:xfrm>
            <a:off x="0" y="0"/>
            <a:ext cx="12192000" cy="3551228"/>
          </a:xfrm>
          <a:prstGeom prst="rect">
            <a:avLst/>
          </a:prstGeom>
        </p:spPr>
      </p:pic>
      <p:pic>
        <p:nvPicPr>
          <p:cNvPr id="7" name="Picture 6">
            <a:extLst>
              <a:ext uri="{FF2B5EF4-FFF2-40B4-BE49-F238E27FC236}">
                <a16:creationId xmlns:a16="http://schemas.microsoft.com/office/drawing/2014/main" id="{75273B98-E0C7-4577-8AAC-CEEEB2FEA2FC}"/>
              </a:ext>
            </a:extLst>
          </p:cNvPr>
          <p:cNvPicPr>
            <a:picLocks noChangeAspect="1"/>
          </p:cNvPicPr>
          <p:nvPr/>
        </p:nvPicPr>
        <p:blipFill>
          <a:blip r:embed="rId3"/>
          <a:stretch>
            <a:fillRect/>
          </a:stretch>
        </p:blipFill>
        <p:spPr>
          <a:xfrm>
            <a:off x="6433313" y="965547"/>
            <a:ext cx="5601482" cy="2585681"/>
          </a:xfrm>
          <a:prstGeom prst="rect">
            <a:avLst/>
          </a:prstGeom>
        </p:spPr>
      </p:pic>
      <p:pic>
        <p:nvPicPr>
          <p:cNvPr id="9" name="Picture 8">
            <a:extLst>
              <a:ext uri="{FF2B5EF4-FFF2-40B4-BE49-F238E27FC236}">
                <a16:creationId xmlns:a16="http://schemas.microsoft.com/office/drawing/2014/main" id="{A1137819-FED1-1AD5-71A3-BC3F83BEA664}"/>
              </a:ext>
            </a:extLst>
          </p:cNvPr>
          <p:cNvPicPr>
            <a:picLocks noChangeAspect="1"/>
          </p:cNvPicPr>
          <p:nvPr/>
        </p:nvPicPr>
        <p:blipFill>
          <a:blip r:embed="rId4"/>
          <a:stretch>
            <a:fillRect/>
          </a:stretch>
        </p:blipFill>
        <p:spPr>
          <a:xfrm>
            <a:off x="3619285" y="3763480"/>
            <a:ext cx="2476715" cy="2423370"/>
          </a:xfrm>
          <a:prstGeom prst="rect">
            <a:avLst/>
          </a:prstGeom>
        </p:spPr>
      </p:pic>
      <p:pic>
        <p:nvPicPr>
          <p:cNvPr id="11" name="Picture 10">
            <a:extLst>
              <a:ext uri="{FF2B5EF4-FFF2-40B4-BE49-F238E27FC236}">
                <a16:creationId xmlns:a16="http://schemas.microsoft.com/office/drawing/2014/main" id="{DEA3DC57-26B7-EADF-EC17-289A26BA7B64}"/>
              </a:ext>
            </a:extLst>
          </p:cNvPr>
          <p:cNvPicPr>
            <a:picLocks noChangeAspect="1"/>
          </p:cNvPicPr>
          <p:nvPr/>
        </p:nvPicPr>
        <p:blipFill>
          <a:blip r:embed="rId5"/>
          <a:stretch>
            <a:fillRect/>
          </a:stretch>
        </p:blipFill>
        <p:spPr>
          <a:xfrm>
            <a:off x="602442" y="3850768"/>
            <a:ext cx="2667231" cy="2377646"/>
          </a:xfrm>
          <a:prstGeom prst="rect">
            <a:avLst/>
          </a:prstGeom>
        </p:spPr>
      </p:pic>
    </p:spTree>
    <p:extLst>
      <p:ext uri="{BB962C8B-B14F-4D97-AF65-F5344CB8AC3E}">
        <p14:creationId xmlns:p14="http://schemas.microsoft.com/office/powerpoint/2010/main" val="30264847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7CCD7-B85F-7E36-6FAE-71B893C256F3}"/>
              </a:ext>
            </a:extLst>
          </p:cNvPr>
          <p:cNvPicPr>
            <a:picLocks noChangeAspect="1"/>
          </p:cNvPicPr>
          <p:nvPr/>
        </p:nvPicPr>
        <p:blipFill>
          <a:blip r:embed="rId2"/>
          <a:stretch>
            <a:fillRect/>
          </a:stretch>
        </p:blipFill>
        <p:spPr>
          <a:xfrm>
            <a:off x="536896" y="268448"/>
            <a:ext cx="10005760" cy="6350466"/>
          </a:xfrm>
          <a:prstGeom prst="rect">
            <a:avLst/>
          </a:prstGeom>
        </p:spPr>
      </p:pic>
    </p:spTree>
    <p:extLst>
      <p:ext uri="{BB962C8B-B14F-4D97-AF65-F5344CB8AC3E}">
        <p14:creationId xmlns:p14="http://schemas.microsoft.com/office/powerpoint/2010/main" val="27581824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C6695-18C6-46BA-9E97-C27FCECCAA90}"/>
              </a:ext>
            </a:extLst>
          </p:cNvPr>
          <p:cNvPicPr>
            <a:picLocks noChangeAspect="1"/>
          </p:cNvPicPr>
          <p:nvPr/>
        </p:nvPicPr>
        <p:blipFill>
          <a:blip r:embed="rId2"/>
          <a:stretch>
            <a:fillRect/>
          </a:stretch>
        </p:blipFill>
        <p:spPr>
          <a:xfrm>
            <a:off x="444617" y="276837"/>
            <a:ext cx="11610363" cy="5103052"/>
          </a:xfrm>
          <a:prstGeom prst="rect">
            <a:avLst/>
          </a:prstGeom>
        </p:spPr>
      </p:pic>
    </p:spTree>
    <p:extLst>
      <p:ext uri="{BB962C8B-B14F-4D97-AF65-F5344CB8AC3E}">
        <p14:creationId xmlns:p14="http://schemas.microsoft.com/office/powerpoint/2010/main" val="3434104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A3A73-6319-D50B-9053-1B355AC665B1}"/>
              </a:ext>
            </a:extLst>
          </p:cNvPr>
          <p:cNvPicPr>
            <a:picLocks noChangeAspect="1"/>
          </p:cNvPicPr>
          <p:nvPr/>
        </p:nvPicPr>
        <p:blipFill>
          <a:blip r:embed="rId2"/>
          <a:stretch>
            <a:fillRect/>
          </a:stretch>
        </p:blipFill>
        <p:spPr>
          <a:xfrm>
            <a:off x="1378811" y="1554317"/>
            <a:ext cx="9434378" cy="3749365"/>
          </a:xfrm>
          <a:prstGeom prst="rect">
            <a:avLst/>
          </a:prstGeom>
        </p:spPr>
      </p:pic>
    </p:spTree>
    <p:extLst>
      <p:ext uri="{BB962C8B-B14F-4D97-AF65-F5344CB8AC3E}">
        <p14:creationId xmlns:p14="http://schemas.microsoft.com/office/powerpoint/2010/main" val="3936212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795107-2FFB-79F9-1D21-C64116854FB8}"/>
              </a:ext>
            </a:extLst>
          </p:cNvPr>
          <p:cNvPicPr>
            <a:picLocks noChangeAspect="1"/>
          </p:cNvPicPr>
          <p:nvPr/>
        </p:nvPicPr>
        <p:blipFill>
          <a:blip r:embed="rId2"/>
          <a:stretch>
            <a:fillRect/>
          </a:stretch>
        </p:blipFill>
        <p:spPr>
          <a:xfrm>
            <a:off x="352337" y="201336"/>
            <a:ext cx="11660697" cy="6509857"/>
          </a:xfrm>
          <a:prstGeom prst="rect">
            <a:avLst/>
          </a:prstGeom>
        </p:spPr>
      </p:pic>
    </p:spTree>
    <p:extLst>
      <p:ext uri="{BB962C8B-B14F-4D97-AF65-F5344CB8AC3E}">
        <p14:creationId xmlns:p14="http://schemas.microsoft.com/office/powerpoint/2010/main" val="24990301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9D0DEA-7827-2D3C-2ED6-0164A9E0684A}"/>
              </a:ext>
            </a:extLst>
          </p:cNvPr>
          <p:cNvPicPr>
            <a:picLocks noChangeAspect="1"/>
          </p:cNvPicPr>
          <p:nvPr/>
        </p:nvPicPr>
        <p:blipFill>
          <a:blip r:embed="rId2"/>
          <a:stretch>
            <a:fillRect/>
          </a:stretch>
        </p:blipFill>
        <p:spPr>
          <a:xfrm>
            <a:off x="729841" y="310392"/>
            <a:ext cx="11148969" cy="6358855"/>
          </a:xfrm>
          <a:prstGeom prst="rect">
            <a:avLst/>
          </a:prstGeom>
        </p:spPr>
      </p:pic>
    </p:spTree>
    <p:extLst>
      <p:ext uri="{BB962C8B-B14F-4D97-AF65-F5344CB8AC3E}">
        <p14:creationId xmlns:p14="http://schemas.microsoft.com/office/powerpoint/2010/main" val="29049127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7D485F-F9D0-48D0-31F1-F51BDADDDB7A}"/>
              </a:ext>
            </a:extLst>
          </p:cNvPr>
          <p:cNvPicPr>
            <a:picLocks noChangeAspect="1"/>
          </p:cNvPicPr>
          <p:nvPr/>
        </p:nvPicPr>
        <p:blipFill>
          <a:blip r:embed="rId2"/>
          <a:stretch>
            <a:fillRect/>
          </a:stretch>
        </p:blipFill>
        <p:spPr>
          <a:xfrm>
            <a:off x="1992274" y="1573369"/>
            <a:ext cx="8207451" cy="3711262"/>
          </a:xfrm>
          <a:prstGeom prst="rect">
            <a:avLst/>
          </a:prstGeom>
        </p:spPr>
      </p:pic>
    </p:spTree>
    <p:extLst>
      <p:ext uri="{BB962C8B-B14F-4D97-AF65-F5344CB8AC3E}">
        <p14:creationId xmlns:p14="http://schemas.microsoft.com/office/powerpoint/2010/main" val="41941359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4BC8A8-3D31-D8EA-C7E9-E2F361AE7E94}"/>
              </a:ext>
            </a:extLst>
          </p:cNvPr>
          <p:cNvPicPr>
            <a:picLocks noChangeAspect="1"/>
          </p:cNvPicPr>
          <p:nvPr/>
        </p:nvPicPr>
        <p:blipFill>
          <a:blip r:embed="rId2"/>
          <a:stretch>
            <a:fillRect/>
          </a:stretch>
        </p:blipFill>
        <p:spPr>
          <a:xfrm>
            <a:off x="2691153" y="4018326"/>
            <a:ext cx="9274344" cy="2778565"/>
          </a:xfrm>
          <a:prstGeom prst="rect">
            <a:avLst/>
          </a:prstGeom>
        </p:spPr>
      </p:pic>
      <p:pic>
        <p:nvPicPr>
          <p:cNvPr id="7" name="Picture 6">
            <a:extLst>
              <a:ext uri="{FF2B5EF4-FFF2-40B4-BE49-F238E27FC236}">
                <a16:creationId xmlns:a16="http://schemas.microsoft.com/office/drawing/2014/main" id="{7EEB6079-D07E-73A6-D78C-ADB25110A728}"/>
              </a:ext>
            </a:extLst>
          </p:cNvPr>
          <p:cNvPicPr>
            <a:picLocks noChangeAspect="1"/>
          </p:cNvPicPr>
          <p:nvPr/>
        </p:nvPicPr>
        <p:blipFill>
          <a:blip r:embed="rId3"/>
          <a:stretch>
            <a:fillRect/>
          </a:stretch>
        </p:blipFill>
        <p:spPr>
          <a:xfrm>
            <a:off x="0" y="0"/>
            <a:ext cx="9160034" cy="3901778"/>
          </a:xfrm>
          <a:prstGeom prst="rect">
            <a:avLst/>
          </a:prstGeom>
        </p:spPr>
      </p:pic>
    </p:spTree>
    <p:extLst>
      <p:ext uri="{BB962C8B-B14F-4D97-AF65-F5344CB8AC3E}">
        <p14:creationId xmlns:p14="http://schemas.microsoft.com/office/powerpoint/2010/main" val="10369145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FEB46-4957-A2AF-0CDC-10535AFBFFA8}"/>
              </a:ext>
            </a:extLst>
          </p:cNvPr>
          <p:cNvPicPr>
            <a:picLocks noChangeAspect="1"/>
          </p:cNvPicPr>
          <p:nvPr/>
        </p:nvPicPr>
        <p:blipFill>
          <a:blip r:embed="rId2"/>
          <a:stretch>
            <a:fillRect/>
          </a:stretch>
        </p:blipFill>
        <p:spPr>
          <a:xfrm>
            <a:off x="788566" y="176169"/>
            <a:ext cx="10184234" cy="5375185"/>
          </a:xfrm>
          <a:prstGeom prst="rect">
            <a:avLst/>
          </a:prstGeom>
        </p:spPr>
      </p:pic>
    </p:spTree>
    <p:extLst>
      <p:ext uri="{BB962C8B-B14F-4D97-AF65-F5344CB8AC3E}">
        <p14:creationId xmlns:p14="http://schemas.microsoft.com/office/powerpoint/2010/main" val="20836614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A97D67-2E47-C79B-00D6-2FF04C95A115}"/>
              </a:ext>
            </a:extLst>
          </p:cNvPr>
          <p:cNvPicPr>
            <a:picLocks noChangeAspect="1"/>
          </p:cNvPicPr>
          <p:nvPr/>
        </p:nvPicPr>
        <p:blipFill>
          <a:blip r:embed="rId2"/>
          <a:stretch>
            <a:fillRect/>
          </a:stretch>
        </p:blipFill>
        <p:spPr>
          <a:xfrm>
            <a:off x="285226" y="343949"/>
            <a:ext cx="10459377" cy="6417578"/>
          </a:xfrm>
          <a:prstGeom prst="rect">
            <a:avLst/>
          </a:prstGeom>
        </p:spPr>
      </p:pic>
    </p:spTree>
    <p:extLst>
      <p:ext uri="{BB962C8B-B14F-4D97-AF65-F5344CB8AC3E}">
        <p14:creationId xmlns:p14="http://schemas.microsoft.com/office/powerpoint/2010/main" val="213451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12682-CCCB-79A7-0F0C-0BFA0AA8E404}"/>
              </a:ext>
            </a:extLst>
          </p:cNvPr>
          <p:cNvPicPr>
            <a:picLocks noChangeAspect="1"/>
          </p:cNvPicPr>
          <p:nvPr/>
        </p:nvPicPr>
        <p:blipFill>
          <a:blip r:embed="rId2"/>
          <a:stretch>
            <a:fillRect/>
          </a:stretch>
        </p:blipFill>
        <p:spPr>
          <a:xfrm>
            <a:off x="318782" y="377505"/>
            <a:ext cx="11618752" cy="6480495"/>
          </a:xfrm>
          <a:prstGeom prst="rect">
            <a:avLst/>
          </a:prstGeom>
        </p:spPr>
      </p:pic>
    </p:spTree>
    <p:extLst>
      <p:ext uri="{BB962C8B-B14F-4D97-AF65-F5344CB8AC3E}">
        <p14:creationId xmlns:p14="http://schemas.microsoft.com/office/powerpoint/2010/main" val="71589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DBAAE-0B59-879F-7543-49B592E1CB43}"/>
              </a:ext>
            </a:extLst>
          </p:cNvPr>
          <p:cNvPicPr>
            <a:picLocks noChangeAspect="1"/>
          </p:cNvPicPr>
          <p:nvPr/>
        </p:nvPicPr>
        <p:blipFill>
          <a:blip r:embed="rId2"/>
          <a:stretch>
            <a:fillRect/>
          </a:stretch>
        </p:blipFill>
        <p:spPr>
          <a:xfrm>
            <a:off x="2758151" y="1600041"/>
            <a:ext cx="6675698" cy="3657917"/>
          </a:xfrm>
          <a:prstGeom prst="rect">
            <a:avLst/>
          </a:prstGeom>
        </p:spPr>
      </p:pic>
    </p:spTree>
    <p:extLst>
      <p:ext uri="{BB962C8B-B14F-4D97-AF65-F5344CB8AC3E}">
        <p14:creationId xmlns:p14="http://schemas.microsoft.com/office/powerpoint/2010/main" val="21124590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F95E1E-D2B7-9852-F33E-12C9FC4C3F93}"/>
              </a:ext>
            </a:extLst>
          </p:cNvPr>
          <p:cNvPicPr>
            <a:picLocks noChangeAspect="1"/>
          </p:cNvPicPr>
          <p:nvPr/>
        </p:nvPicPr>
        <p:blipFill>
          <a:blip r:embed="rId2"/>
          <a:stretch>
            <a:fillRect/>
          </a:stretch>
        </p:blipFill>
        <p:spPr>
          <a:xfrm>
            <a:off x="100668" y="268448"/>
            <a:ext cx="10510573" cy="6589552"/>
          </a:xfrm>
          <a:prstGeom prst="rect">
            <a:avLst/>
          </a:prstGeom>
        </p:spPr>
      </p:pic>
    </p:spTree>
    <p:extLst>
      <p:ext uri="{BB962C8B-B14F-4D97-AF65-F5344CB8AC3E}">
        <p14:creationId xmlns:p14="http://schemas.microsoft.com/office/powerpoint/2010/main" val="33371238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A69225-AD71-8F4A-F502-0CCE6E73CED9}"/>
              </a:ext>
            </a:extLst>
          </p:cNvPr>
          <p:cNvPicPr>
            <a:picLocks noChangeAspect="1"/>
          </p:cNvPicPr>
          <p:nvPr/>
        </p:nvPicPr>
        <p:blipFill>
          <a:blip r:embed="rId2"/>
          <a:stretch>
            <a:fillRect/>
          </a:stretch>
        </p:blipFill>
        <p:spPr>
          <a:xfrm>
            <a:off x="1992274" y="1710541"/>
            <a:ext cx="8207451" cy="3436918"/>
          </a:xfrm>
          <a:prstGeom prst="rect">
            <a:avLst/>
          </a:prstGeom>
        </p:spPr>
      </p:pic>
    </p:spTree>
    <p:extLst>
      <p:ext uri="{BB962C8B-B14F-4D97-AF65-F5344CB8AC3E}">
        <p14:creationId xmlns:p14="http://schemas.microsoft.com/office/powerpoint/2010/main" val="5458696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73D71D-71D0-B077-8605-3A39C9258101}"/>
              </a:ext>
            </a:extLst>
          </p:cNvPr>
          <p:cNvPicPr>
            <a:picLocks noChangeAspect="1"/>
          </p:cNvPicPr>
          <p:nvPr/>
        </p:nvPicPr>
        <p:blipFill>
          <a:blip r:embed="rId2"/>
          <a:stretch>
            <a:fillRect/>
          </a:stretch>
        </p:blipFill>
        <p:spPr>
          <a:xfrm>
            <a:off x="117446" y="360728"/>
            <a:ext cx="10558571" cy="6497272"/>
          </a:xfrm>
          <a:prstGeom prst="rect">
            <a:avLst/>
          </a:prstGeom>
        </p:spPr>
      </p:pic>
    </p:spTree>
    <p:extLst>
      <p:ext uri="{BB962C8B-B14F-4D97-AF65-F5344CB8AC3E}">
        <p14:creationId xmlns:p14="http://schemas.microsoft.com/office/powerpoint/2010/main" val="9267064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CB95FE-D690-3BBF-DE00-24430CDD5EAA}"/>
              </a:ext>
            </a:extLst>
          </p:cNvPr>
          <p:cNvPicPr>
            <a:picLocks noChangeAspect="1"/>
          </p:cNvPicPr>
          <p:nvPr/>
        </p:nvPicPr>
        <p:blipFill>
          <a:blip r:embed="rId2"/>
          <a:stretch>
            <a:fillRect/>
          </a:stretch>
        </p:blipFill>
        <p:spPr>
          <a:xfrm>
            <a:off x="-75651" y="1"/>
            <a:ext cx="8036803" cy="3471200"/>
          </a:xfrm>
          <a:prstGeom prst="rect">
            <a:avLst/>
          </a:prstGeom>
        </p:spPr>
      </p:pic>
      <p:pic>
        <p:nvPicPr>
          <p:cNvPr id="7" name="Picture 6">
            <a:extLst>
              <a:ext uri="{FF2B5EF4-FFF2-40B4-BE49-F238E27FC236}">
                <a16:creationId xmlns:a16="http://schemas.microsoft.com/office/drawing/2014/main" id="{E1CC5775-D72D-8C59-FCD8-72486B81ADD5}"/>
              </a:ext>
            </a:extLst>
          </p:cNvPr>
          <p:cNvPicPr>
            <a:picLocks noChangeAspect="1"/>
          </p:cNvPicPr>
          <p:nvPr/>
        </p:nvPicPr>
        <p:blipFill>
          <a:blip r:embed="rId3"/>
          <a:stretch>
            <a:fillRect/>
          </a:stretch>
        </p:blipFill>
        <p:spPr>
          <a:xfrm>
            <a:off x="3633998" y="2910497"/>
            <a:ext cx="8558002" cy="3947502"/>
          </a:xfrm>
          <a:prstGeom prst="rect">
            <a:avLst/>
          </a:prstGeom>
        </p:spPr>
      </p:pic>
    </p:spTree>
    <p:extLst>
      <p:ext uri="{BB962C8B-B14F-4D97-AF65-F5344CB8AC3E}">
        <p14:creationId xmlns:p14="http://schemas.microsoft.com/office/powerpoint/2010/main" val="30403815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875743-F475-35E6-4E38-5E17F24038EE}"/>
              </a:ext>
            </a:extLst>
          </p:cNvPr>
          <p:cNvPicPr>
            <a:picLocks noChangeAspect="1"/>
          </p:cNvPicPr>
          <p:nvPr/>
        </p:nvPicPr>
        <p:blipFill>
          <a:blip r:embed="rId2"/>
          <a:stretch>
            <a:fillRect/>
          </a:stretch>
        </p:blipFill>
        <p:spPr>
          <a:xfrm>
            <a:off x="0" y="0"/>
            <a:ext cx="6717545" cy="3028426"/>
          </a:xfrm>
          <a:prstGeom prst="rect">
            <a:avLst/>
          </a:prstGeom>
        </p:spPr>
      </p:pic>
      <p:pic>
        <p:nvPicPr>
          <p:cNvPr id="7" name="Picture 6">
            <a:extLst>
              <a:ext uri="{FF2B5EF4-FFF2-40B4-BE49-F238E27FC236}">
                <a16:creationId xmlns:a16="http://schemas.microsoft.com/office/drawing/2014/main" id="{9DFA1615-2246-1055-9E53-EE0A4015FF71}"/>
              </a:ext>
            </a:extLst>
          </p:cNvPr>
          <p:cNvPicPr>
            <a:picLocks noChangeAspect="1"/>
          </p:cNvPicPr>
          <p:nvPr/>
        </p:nvPicPr>
        <p:blipFill>
          <a:blip r:embed="rId3"/>
          <a:stretch>
            <a:fillRect/>
          </a:stretch>
        </p:blipFill>
        <p:spPr>
          <a:xfrm>
            <a:off x="0" y="3028427"/>
            <a:ext cx="6717545" cy="3829572"/>
          </a:xfrm>
          <a:prstGeom prst="rect">
            <a:avLst/>
          </a:prstGeom>
        </p:spPr>
      </p:pic>
      <p:pic>
        <p:nvPicPr>
          <p:cNvPr id="9" name="Picture 8">
            <a:extLst>
              <a:ext uri="{FF2B5EF4-FFF2-40B4-BE49-F238E27FC236}">
                <a16:creationId xmlns:a16="http://schemas.microsoft.com/office/drawing/2014/main" id="{4B5EC419-526D-B218-05FD-FA5B824F215C}"/>
              </a:ext>
            </a:extLst>
          </p:cNvPr>
          <p:cNvPicPr>
            <a:picLocks noChangeAspect="1"/>
          </p:cNvPicPr>
          <p:nvPr/>
        </p:nvPicPr>
        <p:blipFill>
          <a:blip r:embed="rId4"/>
          <a:stretch>
            <a:fillRect/>
          </a:stretch>
        </p:blipFill>
        <p:spPr>
          <a:xfrm>
            <a:off x="6842621" y="0"/>
            <a:ext cx="5349379" cy="6857999"/>
          </a:xfrm>
          <a:prstGeom prst="rect">
            <a:avLst/>
          </a:prstGeom>
        </p:spPr>
      </p:pic>
    </p:spTree>
    <p:extLst>
      <p:ext uri="{BB962C8B-B14F-4D97-AF65-F5344CB8AC3E}">
        <p14:creationId xmlns:p14="http://schemas.microsoft.com/office/powerpoint/2010/main" val="20673564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9072A-5FB6-1DB2-0A8D-5D66536A5F66}"/>
              </a:ext>
            </a:extLst>
          </p:cNvPr>
          <p:cNvPicPr>
            <a:picLocks noChangeAspect="1"/>
          </p:cNvPicPr>
          <p:nvPr/>
        </p:nvPicPr>
        <p:blipFill>
          <a:blip r:embed="rId2"/>
          <a:stretch>
            <a:fillRect/>
          </a:stretch>
        </p:blipFill>
        <p:spPr>
          <a:xfrm>
            <a:off x="1500742" y="260060"/>
            <a:ext cx="9190516" cy="5150312"/>
          </a:xfrm>
          <a:prstGeom prst="rect">
            <a:avLst/>
          </a:prstGeom>
        </p:spPr>
      </p:pic>
    </p:spTree>
    <p:extLst>
      <p:ext uri="{BB962C8B-B14F-4D97-AF65-F5344CB8AC3E}">
        <p14:creationId xmlns:p14="http://schemas.microsoft.com/office/powerpoint/2010/main" val="759791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74D049-D6CC-58DD-B2CD-EF803CB8F48B}"/>
              </a:ext>
            </a:extLst>
          </p:cNvPr>
          <p:cNvPicPr>
            <a:picLocks noChangeAspect="1"/>
          </p:cNvPicPr>
          <p:nvPr/>
        </p:nvPicPr>
        <p:blipFill>
          <a:blip r:embed="rId2"/>
          <a:stretch>
            <a:fillRect/>
          </a:stretch>
        </p:blipFill>
        <p:spPr>
          <a:xfrm>
            <a:off x="0" y="0"/>
            <a:ext cx="7966481" cy="3347207"/>
          </a:xfrm>
          <a:prstGeom prst="rect">
            <a:avLst/>
          </a:prstGeom>
        </p:spPr>
      </p:pic>
      <p:pic>
        <p:nvPicPr>
          <p:cNvPr id="7" name="Picture 6">
            <a:extLst>
              <a:ext uri="{FF2B5EF4-FFF2-40B4-BE49-F238E27FC236}">
                <a16:creationId xmlns:a16="http://schemas.microsoft.com/office/drawing/2014/main" id="{7AA35C4A-67E5-CF8B-E03E-1B6C18E27E43}"/>
              </a:ext>
            </a:extLst>
          </p:cNvPr>
          <p:cNvPicPr>
            <a:picLocks noChangeAspect="1"/>
          </p:cNvPicPr>
          <p:nvPr/>
        </p:nvPicPr>
        <p:blipFill>
          <a:blip r:embed="rId3"/>
          <a:stretch>
            <a:fillRect/>
          </a:stretch>
        </p:blipFill>
        <p:spPr>
          <a:xfrm>
            <a:off x="2372554" y="2526029"/>
            <a:ext cx="9510584" cy="4054191"/>
          </a:xfrm>
          <a:prstGeom prst="rect">
            <a:avLst/>
          </a:prstGeom>
        </p:spPr>
      </p:pic>
    </p:spTree>
    <p:extLst>
      <p:ext uri="{BB962C8B-B14F-4D97-AF65-F5344CB8AC3E}">
        <p14:creationId xmlns:p14="http://schemas.microsoft.com/office/powerpoint/2010/main" val="1271187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9451E-B1F1-86E3-B0B0-3FF46F4BDEE4}"/>
              </a:ext>
            </a:extLst>
          </p:cNvPr>
          <p:cNvPicPr>
            <a:picLocks noChangeAspect="1"/>
          </p:cNvPicPr>
          <p:nvPr/>
        </p:nvPicPr>
        <p:blipFill>
          <a:blip r:embed="rId2"/>
          <a:stretch>
            <a:fillRect/>
          </a:stretch>
        </p:blipFill>
        <p:spPr>
          <a:xfrm>
            <a:off x="4141300" y="1249491"/>
            <a:ext cx="3909399" cy="4359018"/>
          </a:xfrm>
          <a:prstGeom prst="rect">
            <a:avLst/>
          </a:prstGeom>
        </p:spPr>
      </p:pic>
    </p:spTree>
    <p:extLst>
      <p:ext uri="{BB962C8B-B14F-4D97-AF65-F5344CB8AC3E}">
        <p14:creationId xmlns:p14="http://schemas.microsoft.com/office/powerpoint/2010/main" val="16672826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BA0414-29A9-7F9E-8322-FDC19CC7D064}"/>
              </a:ext>
            </a:extLst>
          </p:cNvPr>
          <p:cNvPicPr>
            <a:picLocks noChangeAspect="1"/>
          </p:cNvPicPr>
          <p:nvPr/>
        </p:nvPicPr>
        <p:blipFill>
          <a:blip r:embed="rId2"/>
          <a:stretch>
            <a:fillRect/>
          </a:stretch>
        </p:blipFill>
        <p:spPr>
          <a:xfrm>
            <a:off x="-1" y="-1"/>
            <a:ext cx="7635845" cy="4295163"/>
          </a:xfrm>
          <a:prstGeom prst="rect">
            <a:avLst/>
          </a:prstGeom>
        </p:spPr>
      </p:pic>
      <p:pic>
        <p:nvPicPr>
          <p:cNvPr id="7" name="Picture 6">
            <a:extLst>
              <a:ext uri="{FF2B5EF4-FFF2-40B4-BE49-F238E27FC236}">
                <a16:creationId xmlns:a16="http://schemas.microsoft.com/office/drawing/2014/main" id="{83AFB8EC-C684-5014-96DC-A5F6D0A9B0D0}"/>
              </a:ext>
            </a:extLst>
          </p:cNvPr>
          <p:cNvPicPr>
            <a:picLocks noChangeAspect="1"/>
          </p:cNvPicPr>
          <p:nvPr/>
        </p:nvPicPr>
        <p:blipFill>
          <a:blip r:embed="rId3"/>
          <a:stretch>
            <a:fillRect/>
          </a:stretch>
        </p:blipFill>
        <p:spPr>
          <a:xfrm>
            <a:off x="7649435" y="553909"/>
            <a:ext cx="3939881" cy="4206605"/>
          </a:xfrm>
          <a:prstGeom prst="rect">
            <a:avLst/>
          </a:prstGeom>
        </p:spPr>
      </p:pic>
      <p:pic>
        <p:nvPicPr>
          <p:cNvPr id="9" name="Picture 8">
            <a:extLst>
              <a:ext uri="{FF2B5EF4-FFF2-40B4-BE49-F238E27FC236}">
                <a16:creationId xmlns:a16="http://schemas.microsoft.com/office/drawing/2014/main" id="{1BB02BE1-0587-5A37-857B-2566E9B6A024}"/>
              </a:ext>
            </a:extLst>
          </p:cNvPr>
          <p:cNvPicPr>
            <a:picLocks noChangeAspect="1"/>
          </p:cNvPicPr>
          <p:nvPr/>
        </p:nvPicPr>
        <p:blipFill>
          <a:blip r:embed="rId4"/>
          <a:stretch>
            <a:fillRect/>
          </a:stretch>
        </p:blipFill>
        <p:spPr>
          <a:xfrm>
            <a:off x="3393238" y="2355301"/>
            <a:ext cx="4130398" cy="4328535"/>
          </a:xfrm>
          <a:prstGeom prst="rect">
            <a:avLst/>
          </a:prstGeom>
        </p:spPr>
      </p:pic>
    </p:spTree>
    <p:extLst>
      <p:ext uri="{BB962C8B-B14F-4D97-AF65-F5344CB8AC3E}">
        <p14:creationId xmlns:p14="http://schemas.microsoft.com/office/powerpoint/2010/main" val="1392446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F25325-4173-6CE3-F0C5-856BE9B16A2A}"/>
              </a:ext>
            </a:extLst>
          </p:cNvPr>
          <p:cNvPicPr>
            <a:picLocks noChangeAspect="1"/>
          </p:cNvPicPr>
          <p:nvPr/>
        </p:nvPicPr>
        <p:blipFill>
          <a:blip r:embed="rId2"/>
          <a:stretch>
            <a:fillRect/>
          </a:stretch>
        </p:blipFill>
        <p:spPr>
          <a:xfrm>
            <a:off x="1363570" y="1466680"/>
            <a:ext cx="9464860" cy="3924640"/>
          </a:xfrm>
          <a:prstGeom prst="rect">
            <a:avLst/>
          </a:prstGeom>
        </p:spPr>
      </p:pic>
    </p:spTree>
    <p:extLst>
      <p:ext uri="{BB962C8B-B14F-4D97-AF65-F5344CB8AC3E}">
        <p14:creationId xmlns:p14="http://schemas.microsoft.com/office/powerpoint/2010/main" val="66902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EBF8D0-F33A-1E1D-4538-A62DA18258D8}"/>
              </a:ext>
            </a:extLst>
          </p:cNvPr>
          <p:cNvPicPr>
            <a:picLocks noChangeAspect="1"/>
          </p:cNvPicPr>
          <p:nvPr/>
        </p:nvPicPr>
        <p:blipFill>
          <a:blip r:embed="rId2"/>
          <a:stretch>
            <a:fillRect/>
          </a:stretch>
        </p:blipFill>
        <p:spPr>
          <a:xfrm>
            <a:off x="110717" y="0"/>
            <a:ext cx="4591169" cy="2317173"/>
          </a:xfrm>
          <a:prstGeom prst="rect">
            <a:avLst/>
          </a:prstGeom>
        </p:spPr>
      </p:pic>
      <p:pic>
        <p:nvPicPr>
          <p:cNvPr id="7" name="Picture 6">
            <a:extLst>
              <a:ext uri="{FF2B5EF4-FFF2-40B4-BE49-F238E27FC236}">
                <a16:creationId xmlns:a16="http://schemas.microsoft.com/office/drawing/2014/main" id="{0A2FDE5C-5E10-11E0-7478-00CF2CD9C1F9}"/>
              </a:ext>
            </a:extLst>
          </p:cNvPr>
          <p:cNvPicPr>
            <a:picLocks noChangeAspect="1"/>
          </p:cNvPicPr>
          <p:nvPr/>
        </p:nvPicPr>
        <p:blipFill>
          <a:blip r:embed="rId3"/>
          <a:stretch>
            <a:fillRect/>
          </a:stretch>
        </p:blipFill>
        <p:spPr>
          <a:xfrm>
            <a:off x="2626229" y="439330"/>
            <a:ext cx="3842855" cy="2248096"/>
          </a:xfrm>
          <a:prstGeom prst="rect">
            <a:avLst/>
          </a:prstGeom>
        </p:spPr>
      </p:pic>
      <p:pic>
        <p:nvPicPr>
          <p:cNvPr id="9" name="Picture 8">
            <a:extLst>
              <a:ext uri="{FF2B5EF4-FFF2-40B4-BE49-F238E27FC236}">
                <a16:creationId xmlns:a16="http://schemas.microsoft.com/office/drawing/2014/main" id="{9A35C21D-CD9F-4E03-4452-9E451B435673}"/>
              </a:ext>
            </a:extLst>
          </p:cNvPr>
          <p:cNvPicPr>
            <a:picLocks noChangeAspect="1"/>
          </p:cNvPicPr>
          <p:nvPr/>
        </p:nvPicPr>
        <p:blipFill>
          <a:blip r:embed="rId4"/>
          <a:stretch>
            <a:fillRect/>
          </a:stretch>
        </p:blipFill>
        <p:spPr>
          <a:xfrm>
            <a:off x="5702154" y="487833"/>
            <a:ext cx="2911092" cy="2225233"/>
          </a:xfrm>
          <a:prstGeom prst="rect">
            <a:avLst/>
          </a:prstGeom>
        </p:spPr>
      </p:pic>
      <p:pic>
        <p:nvPicPr>
          <p:cNvPr id="11" name="Picture 10">
            <a:extLst>
              <a:ext uri="{FF2B5EF4-FFF2-40B4-BE49-F238E27FC236}">
                <a16:creationId xmlns:a16="http://schemas.microsoft.com/office/drawing/2014/main" id="{8CC5F2A9-A909-7686-1C45-06EEBFA46221}"/>
              </a:ext>
            </a:extLst>
          </p:cNvPr>
          <p:cNvPicPr>
            <a:picLocks noChangeAspect="1"/>
          </p:cNvPicPr>
          <p:nvPr/>
        </p:nvPicPr>
        <p:blipFill>
          <a:blip r:embed="rId5"/>
          <a:stretch>
            <a:fillRect/>
          </a:stretch>
        </p:blipFill>
        <p:spPr>
          <a:xfrm>
            <a:off x="8546511" y="320407"/>
            <a:ext cx="2743438" cy="2118544"/>
          </a:xfrm>
          <a:prstGeom prst="rect">
            <a:avLst/>
          </a:prstGeom>
        </p:spPr>
      </p:pic>
      <p:pic>
        <p:nvPicPr>
          <p:cNvPr id="13" name="Picture 12">
            <a:extLst>
              <a:ext uri="{FF2B5EF4-FFF2-40B4-BE49-F238E27FC236}">
                <a16:creationId xmlns:a16="http://schemas.microsoft.com/office/drawing/2014/main" id="{C20B8357-50BB-9CF3-65D6-9E52FE78E9E3}"/>
              </a:ext>
            </a:extLst>
          </p:cNvPr>
          <p:cNvPicPr>
            <a:picLocks noChangeAspect="1"/>
          </p:cNvPicPr>
          <p:nvPr/>
        </p:nvPicPr>
        <p:blipFill>
          <a:blip r:embed="rId6"/>
          <a:stretch>
            <a:fillRect/>
          </a:stretch>
        </p:blipFill>
        <p:spPr>
          <a:xfrm>
            <a:off x="241398" y="3070289"/>
            <a:ext cx="2248095" cy="2225233"/>
          </a:xfrm>
          <a:prstGeom prst="rect">
            <a:avLst/>
          </a:prstGeom>
        </p:spPr>
      </p:pic>
      <p:pic>
        <p:nvPicPr>
          <p:cNvPr id="15" name="Picture 14">
            <a:extLst>
              <a:ext uri="{FF2B5EF4-FFF2-40B4-BE49-F238E27FC236}">
                <a16:creationId xmlns:a16="http://schemas.microsoft.com/office/drawing/2014/main" id="{AE074B1E-5D49-1789-46CD-48D6FF87A1CA}"/>
              </a:ext>
            </a:extLst>
          </p:cNvPr>
          <p:cNvPicPr>
            <a:picLocks noChangeAspect="1"/>
          </p:cNvPicPr>
          <p:nvPr/>
        </p:nvPicPr>
        <p:blipFill>
          <a:blip r:embed="rId7"/>
          <a:stretch>
            <a:fillRect/>
          </a:stretch>
        </p:blipFill>
        <p:spPr>
          <a:xfrm>
            <a:off x="2626229" y="3126756"/>
            <a:ext cx="2113680" cy="2270957"/>
          </a:xfrm>
          <a:prstGeom prst="rect">
            <a:avLst/>
          </a:prstGeom>
        </p:spPr>
      </p:pic>
      <p:pic>
        <p:nvPicPr>
          <p:cNvPr id="17" name="Picture 16">
            <a:extLst>
              <a:ext uri="{FF2B5EF4-FFF2-40B4-BE49-F238E27FC236}">
                <a16:creationId xmlns:a16="http://schemas.microsoft.com/office/drawing/2014/main" id="{62EC5E44-D66A-3289-AF15-48C338AF4344}"/>
              </a:ext>
            </a:extLst>
          </p:cNvPr>
          <p:cNvPicPr>
            <a:picLocks noChangeAspect="1"/>
          </p:cNvPicPr>
          <p:nvPr/>
        </p:nvPicPr>
        <p:blipFill>
          <a:blip r:embed="rId8"/>
          <a:stretch>
            <a:fillRect/>
          </a:stretch>
        </p:blipFill>
        <p:spPr>
          <a:xfrm>
            <a:off x="6895608" y="3355376"/>
            <a:ext cx="2918713" cy="2019475"/>
          </a:xfrm>
          <a:prstGeom prst="rect">
            <a:avLst/>
          </a:prstGeom>
        </p:spPr>
      </p:pic>
      <p:pic>
        <p:nvPicPr>
          <p:cNvPr id="19" name="Picture 18">
            <a:extLst>
              <a:ext uri="{FF2B5EF4-FFF2-40B4-BE49-F238E27FC236}">
                <a16:creationId xmlns:a16="http://schemas.microsoft.com/office/drawing/2014/main" id="{3D0FC98A-C9AD-67DC-7EC9-06AE02E2C3B4}"/>
              </a:ext>
            </a:extLst>
          </p:cNvPr>
          <p:cNvPicPr>
            <a:picLocks noChangeAspect="1"/>
          </p:cNvPicPr>
          <p:nvPr/>
        </p:nvPicPr>
        <p:blipFill>
          <a:blip r:embed="rId9"/>
          <a:stretch>
            <a:fillRect/>
          </a:stretch>
        </p:blipFill>
        <p:spPr>
          <a:xfrm>
            <a:off x="5200686" y="3126756"/>
            <a:ext cx="1898192" cy="2248095"/>
          </a:xfrm>
          <a:prstGeom prst="rect">
            <a:avLst/>
          </a:prstGeom>
        </p:spPr>
      </p:pic>
      <p:pic>
        <p:nvPicPr>
          <p:cNvPr id="21" name="Picture 20">
            <a:extLst>
              <a:ext uri="{FF2B5EF4-FFF2-40B4-BE49-F238E27FC236}">
                <a16:creationId xmlns:a16="http://schemas.microsoft.com/office/drawing/2014/main" id="{E9C374DB-954C-267A-DF52-724192FDB3CF}"/>
              </a:ext>
            </a:extLst>
          </p:cNvPr>
          <p:cNvPicPr>
            <a:picLocks noChangeAspect="1"/>
          </p:cNvPicPr>
          <p:nvPr/>
        </p:nvPicPr>
        <p:blipFill>
          <a:blip r:embed="rId10"/>
          <a:stretch>
            <a:fillRect/>
          </a:stretch>
        </p:blipFill>
        <p:spPr>
          <a:xfrm>
            <a:off x="9565771" y="3081261"/>
            <a:ext cx="2529247" cy="2248095"/>
          </a:xfrm>
          <a:prstGeom prst="rect">
            <a:avLst/>
          </a:prstGeom>
        </p:spPr>
      </p:pic>
    </p:spTree>
    <p:extLst>
      <p:ext uri="{BB962C8B-B14F-4D97-AF65-F5344CB8AC3E}">
        <p14:creationId xmlns:p14="http://schemas.microsoft.com/office/powerpoint/2010/main" val="16610087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9523CE-F052-426C-BFA0-AE6A93001A36}"/>
              </a:ext>
            </a:extLst>
          </p:cNvPr>
          <p:cNvPicPr>
            <a:picLocks noChangeAspect="1"/>
          </p:cNvPicPr>
          <p:nvPr/>
        </p:nvPicPr>
        <p:blipFill>
          <a:blip r:embed="rId2"/>
          <a:stretch>
            <a:fillRect/>
          </a:stretch>
        </p:blipFill>
        <p:spPr>
          <a:xfrm>
            <a:off x="0" y="0"/>
            <a:ext cx="9464860" cy="4077053"/>
          </a:xfrm>
          <a:prstGeom prst="rect">
            <a:avLst/>
          </a:prstGeom>
        </p:spPr>
      </p:pic>
    </p:spTree>
    <p:extLst>
      <p:ext uri="{BB962C8B-B14F-4D97-AF65-F5344CB8AC3E}">
        <p14:creationId xmlns:p14="http://schemas.microsoft.com/office/powerpoint/2010/main" val="24130731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F651C6-38FA-967D-C050-50EC28D1C0BB}"/>
              </a:ext>
            </a:extLst>
          </p:cNvPr>
          <p:cNvPicPr>
            <a:picLocks noChangeAspect="1"/>
          </p:cNvPicPr>
          <p:nvPr/>
        </p:nvPicPr>
        <p:blipFill>
          <a:blip r:embed="rId2"/>
          <a:stretch>
            <a:fillRect/>
          </a:stretch>
        </p:blipFill>
        <p:spPr>
          <a:xfrm>
            <a:off x="0" y="0"/>
            <a:ext cx="9396274" cy="3871295"/>
          </a:xfrm>
          <a:prstGeom prst="rect">
            <a:avLst/>
          </a:prstGeom>
        </p:spPr>
      </p:pic>
      <p:pic>
        <p:nvPicPr>
          <p:cNvPr id="7" name="Picture 6">
            <a:extLst>
              <a:ext uri="{FF2B5EF4-FFF2-40B4-BE49-F238E27FC236}">
                <a16:creationId xmlns:a16="http://schemas.microsoft.com/office/drawing/2014/main" id="{E048CC58-F858-93C2-2516-E3AE2351C608}"/>
              </a:ext>
            </a:extLst>
          </p:cNvPr>
          <p:cNvPicPr>
            <a:picLocks noChangeAspect="1"/>
          </p:cNvPicPr>
          <p:nvPr/>
        </p:nvPicPr>
        <p:blipFill>
          <a:blip r:embed="rId3"/>
          <a:stretch>
            <a:fillRect/>
          </a:stretch>
        </p:blipFill>
        <p:spPr>
          <a:xfrm>
            <a:off x="3377664" y="3169275"/>
            <a:ext cx="8814336" cy="3688725"/>
          </a:xfrm>
          <a:prstGeom prst="rect">
            <a:avLst/>
          </a:prstGeom>
        </p:spPr>
      </p:pic>
    </p:spTree>
    <p:extLst>
      <p:ext uri="{BB962C8B-B14F-4D97-AF65-F5344CB8AC3E}">
        <p14:creationId xmlns:p14="http://schemas.microsoft.com/office/powerpoint/2010/main" val="29390196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1F749-28A2-1F1D-F9A2-E910EE95D281}"/>
              </a:ext>
            </a:extLst>
          </p:cNvPr>
          <p:cNvPicPr>
            <a:picLocks noChangeAspect="1"/>
          </p:cNvPicPr>
          <p:nvPr/>
        </p:nvPicPr>
        <p:blipFill>
          <a:blip r:embed="rId2"/>
          <a:stretch>
            <a:fillRect/>
          </a:stretch>
        </p:blipFill>
        <p:spPr>
          <a:xfrm>
            <a:off x="1401673" y="1493352"/>
            <a:ext cx="9388654" cy="3871295"/>
          </a:xfrm>
          <a:prstGeom prst="rect">
            <a:avLst/>
          </a:prstGeom>
        </p:spPr>
      </p:pic>
    </p:spTree>
    <p:extLst>
      <p:ext uri="{BB962C8B-B14F-4D97-AF65-F5344CB8AC3E}">
        <p14:creationId xmlns:p14="http://schemas.microsoft.com/office/powerpoint/2010/main" val="6313238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E6EFAF-0569-F96A-32CE-D9A44DFA7A0D}"/>
              </a:ext>
            </a:extLst>
          </p:cNvPr>
          <p:cNvPicPr>
            <a:picLocks noChangeAspect="1"/>
          </p:cNvPicPr>
          <p:nvPr/>
        </p:nvPicPr>
        <p:blipFill>
          <a:blip r:embed="rId2"/>
          <a:stretch>
            <a:fillRect/>
          </a:stretch>
        </p:blipFill>
        <p:spPr>
          <a:xfrm>
            <a:off x="1428345" y="1554317"/>
            <a:ext cx="9335309" cy="3749365"/>
          </a:xfrm>
          <a:prstGeom prst="rect">
            <a:avLst/>
          </a:prstGeom>
        </p:spPr>
      </p:pic>
    </p:spTree>
    <p:extLst>
      <p:ext uri="{BB962C8B-B14F-4D97-AF65-F5344CB8AC3E}">
        <p14:creationId xmlns:p14="http://schemas.microsoft.com/office/powerpoint/2010/main" val="8875901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7F305C-8A01-00AC-5DBE-81565CA748FC}"/>
              </a:ext>
            </a:extLst>
          </p:cNvPr>
          <p:cNvPicPr>
            <a:picLocks noChangeAspect="1"/>
          </p:cNvPicPr>
          <p:nvPr/>
        </p:nvPicPr>
        <p:blipFill>
          <a:blip r:embed="rId2"/>
          <a:stretch>
            <a:fillRect/>
          </a:stretch>
        </p:blipFill>
        <p:spPr>
          <a:xfrm>
            <a:off x="1474069" y="1485731"/>
            <a:ext cx="9243861" cy="3886537"/>
          </a:xfrm>
          <a:prstGeom prst="rect">
            <a:avLst/>
          </a:prstGeom>
        </p:spPr>
      </p:pic>
    </p:spTree>
    <p:extLst>
      <p:ext uri="{BB962C8B-B14F-4D97-AF65-F5344CB8AC3E}">
        <p14:creationId xmlns:p14="http://schemas.microsoft.com/office/powerpoint/2010/main" val="25002569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C1762-3AC3-5116-3560-C3BAC5D82F37}"/>
              </a:ext>
            </a:extLst>
          </p:cNvPr>
          <p:cNvPicPr>
            <a:picLocks noChangeAspect="1"/>
          </p:cNvPicPr>
          <p:nvPr/>
        </p:nvPicPr>
        <p:blipFill>
          <a:blip r:embed="rId2"/>
          <a:stretch>
            <a:fillRect/>
          </a:stretch>
        </p:blipFill>
        <p:spPr>
          <a:xfrm>
            <a:off x="1618862" y="1481921"/>
            <a:ext cx="8954276" cy="3894157"/>
          </a:xfrm>
          <a:prstGeom prst="rect">
            <a:avLst/>
          </a:prstGeom>
        </p:spPr>
      </p:pic>
    </p:spTree>
    <p:extLst>
      <p:ext uri="{BB962C8B-B14F-4D97-AF65-F5344CB8AC3E}">
        <p14:creationId xmlns:p14="http://schemas.microsoft.com/office/powerpoint/2010/main" val="36386531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D0680D-408E-8F56-409A-ADAAFADBDB26}"/>
              </a:ext>
            </a:extLst>
          </p:cNvPr>
          <p:cNvPicPr>
            <a:picLocks noChangeAspect="1"/>
          </p:cNvPicPr>
          <p:nvPr/>
        </p:nvPicPr>
        <p:blipFill>
          <a:blip r:embed="rId2"/>
          <a:stretch>
            <a:fillRect/>
          </a:stretch>
        </p:blipFill>
        <p:spPr>
          <a:xfrm>
            <a:off x="1973222" y="1321887"/>
            <a:ext cx="8245555" cy="4214225"/>
          </a:xfrm>
          <a:prstGeom prst="rect">
            <a:avLst/>
          </a:prstGeom>
        </p:spPr>
      </p:pic>
    </p:spTree>
    <p:extLst>
      <p:ext uri="{BB962C8B-B14F-4D97-AF65-F5344CB8AC3E}">
        <p14:creationId xmlns:p14="http://schemas.microsoft.com/office/powerpoint/2010/main" val="37196956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CDAAFF-E352-E20E-8A89-6C0E70A08F4C}"/>
              </a:ext>
            </a:extLst>
          </p:cNvPr>
          <p:cNvPicPr>
            <a:picLocks noChangeAspect="1"/>
          </p:cNvPicPr>
          <p:nvPr/>
        </p:nvPicPr>
        <p:blipFill>
          <a:blip r:embed="rId2"/>
          <a:stretch>
            <a:fillRect/>
          </a:stretch>
        </p:blipFill>
        <p:spPr>
          <a:xfrm>
            <a:off x="1474069" y="1405714"/>
            <a:ext cx="9243861" cy="4046571"/>
          </a:xfrm>
          <a:prstGeom prst="rect">
            <a:avLst/>
          </a:prstGeom>
        </p:spPr>
      </p:pic>
    </p:spTree>
    <p:extLst>
      <p:ext uri="{BB962C8B-B14F-4D97-AF65-F5344CB8AC3E}">
        <p14:creationId xmlns:p14="http://schemas.microsoft.com/office/powerpoint/2010/main" val="9482283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7EBB49-7A4F-0781-D65A-DF03BD7FD136}"/>
              </a:ext>
            </a:extLst>
          </p:cNvPr>
          <p:cNvPicPr>
            <a:picLocks noChangeAspect="1"/>
          </p:cNvPicPr>
          <p:nvPr/>
        </p:nvPicPr>
        <p:blipFill>
          <a:blip r:embed="rId2"/>
          <a:stretch>
            <a:fillRect/>
          </a:stretch>
        </p:blipFill>
        <p:spPr>
          <a:xfrm>
            <a:off x="1401673" y="1390473"/>
            <a:ext cx="9388654" cy="4077053"/>
          </a:xfrm>
          <a:prstGeom prst="rect">
            <a:avLst/>
          </a:prstGeom>
        </p:spPr>
      </p:pic>
    </p:spTree>
    <p:extLst>
      <p:ext uri="{BB962C8B-B14F-4D97-AF65-F5344CB8AC3E}">
        <p14:creationId xmlns:p14="http://schemas.microsoft.com/office/powerpoint/2010/main" val="30388846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0E6BA0-FE20-1F54-9649-2A62C609C4C5}"/>
              </a:ext>
            </a:extLst>
          </p:cNvPr>
          <p:cNvPicPr>
            <a:picLocks noChangeAspect="1"/>
          </p:cNvPicPr>
          <p:nvPr/>
        </p:nvPicPr>
        <p:blipFill>
          <a:blip r:embed="rId2"/>
          <a:stretch>
            <a:fillRect/>
          </a:stretch>
        </p:blipFill>
        <p:spPr>
          <a:xfrm>
            <a:off x="1573138" y="1497162"/>
            <a:ext cx="9045724" cy="3863675"/>
          </a:xfrm>
          <a:prstGeom prst="rect">
            <a:avLst/>
          </a:prstGeom>
        </p:spPr>
      </p:pic>
    </p:spTree>
    <p:extLst>
      <p:ext uri="{BB962C8B-B14F-4D97-AF65-F5344CB8AC3E}">
        <p14:creationId xmlns:p14="http://schemas.microsoft.com/office/powerpoint/2010/main" val="86757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7B3CA-4DD0-5FB4-B5EE-D3945CA0348D}"/>
              </a:ext>
            </a:extLst>
          </p:cNvPr>
          <p:cNvPicPr>
            <a:picLocks noChangeAspect="1"/>
          </p:cNvPicPr>
          <p:nvPr/>
        </p:nvPicPr>
        <p:blipFill>
          <a:blip r:embed="rId2"/>
          <a:stretch>
            <a:fillRect/>
          </a:stretch>
        </p:blipFill>
        <p:spPr>
          <a:xfrm>
            <a:off x="511629" y="0"/>
            <a:ext cx="10722428" cy="6694714"/>
          </a:xfrm>
          <a:prstGeom prst="rect">
            <a:avLst/>
          </a:prstGeom>
        </p:spPr>
      </p:pic>
    </p:spTree>
    <p:extLst>
      <p:ext uri="{BB962C8B-B14F-4D97-AF65-F5344CB8AC3E}">
        <p14:creationId xmlns:p14="http://schemas.microsoft.com/office/powerpoint/2010/main" val="17799335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6FC598-893A-E44D-5967-6BA3FF637C31}"/>
              </a:ext>
            </a:extLst>
          </p:cNvPr>
          <p:cNvPicPr>
            <a:picLocks noChangeAspect="1"/>
          </p:cNvPicPr>
          <p:nvPr/>
        </p:nvPicPr>
        <p:blipFill>
          <a:blip r:embed="rId2"/>
          <a:stretch>
            <a:fillRect/>
          </a:stretch>
        </p:blipFill>
        <p:spPr>
          <a:xfrm>
            <a:off x="1344518" y="1257112"/>
            <a:ext cx="9502964" cy="4343776"/>
          </a:xfrm>
          <a:prstGeom prst="rect">
            <a:avLst/>
          </a:prstGeom>
        </p:spPr>
      </p:pic>
    </p:spTree>
    <p:extLst>
      <p:ext uri="{BB962C8B-B14F-4D97-AF65-F5344CB8AC3E}">
        <p14:creationId xmlns:p14="http://schemas.microsoft.com/office/powerpoint/2010/main" val="207610103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01E580-2A17-F217-75B9-659371299AEC}"/>
              </a:ext>
            </a:extLst>
          </p:cNvPr>
          <p:cNvPicPr>
            <a:picLocks noChangeAspect="1"/>
          </p:cNvPicPr>
          <p:nvPr/>
        </p:nvPicPr>
        <p:blipFill>
          <a:blip r:embed="rId2"/>
          <a:stretch>
            <a:fillRect/>
          </a:stretch>
        </p:blipFill>
        <p:spPr>
          <a:xfrm>
            <a:off x="1207346" y="1283784"/>
            <a:ext cx="9777307" cy="4290432"/>
          </a:xfrm>
          <a:prstGeom prst="rect">
            <a:avLst/>
          </a:prstGeom>
        </p:spPr>
      </p:pic>
    </p:spTree>
    <p:extLst>
      <p:ext uri="{BB962C8B-B14F-4D97-AF65-F5344CB8AC3E}">
        <p14:creationId xmlns:p14="http://schemas.microsoft.com/office/powerpoint/2010/main" val="37113300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DDFF1-72C2-9C15-4B93-721608DBEC1B}"/>
              </a:ext>
            </a:extLst>
          </p:cNvPr>
          <p:cNvPicPr>
            <a:picLocks noChangeAspect="1"/>
          </p:cNvPicPr>
          <p:nvPr/>
        </p:nvPicPr>
        <p:blipFill>
          <a:blip r:embed="rId2"/>
          <a:stretch>
            <a:fillRect/>
          </a:stretch>
        </p:blipFill>
        <p:spPr>
          <a:xfrm>
            <a:off x="1455018" y="1474300"/>
            <a:ext cx="9281964" cy="3909399"/>
          </a:xfrm>
          <a:prstGeom prst="rect">
            <a:avLst/>
          </a:prstGeom>
        </p:spPr>
      </p:pic>
    </p:spTree>
    <p:extLst>
      <p:ext uri="{BB962C8B-B14F-4D97-AF65-F5344CB8AC3E}">
        <p14:creationId xmlns:p14="http://schemas.microsoft.com/office/powerpoint/2010/main" val="32710688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96E541-C755-DEFD-A7A8-F8BD8AB5FBB7}"/>
              </a:ext>
            </a:extLst>
          </p:cNvPr>
          <p:cNvPicPr>
            <a:picLocks noChangeAspect="1"/>
          </p:cNvPicPr>
          <p:nvPr/>
        </p:nvPicPr>
        <p:blipFill>
          <a:blip r:embed="rId2"/>
          <a:stretch>
            <a:fillRect/>
          </a:stretch>
        </p:blipFill>
        <p:spPr>
          <a:xfrm>
            <a:off x="-58936" y="0"/>
            <a:ext cx="8954276" cy="3863675"/>
          </a:xfrm>
          <a:prstGeom prst="rect">
            <a:avLst/>
          </a:prstGeom>
        </p:spPr>
      </p:pic>
      <p:pic>
        <p:nvPicPr>
          <p:cNvPr id="9" name="Picture 8">
            <a:extLst>
              <a:ext uri="{FF2B5EF4-FFF2-40B4-BE49-F238E27FC236}">
                <a16:creationId xmlns:a16="http://schemas.microsoft.com/office/drawing/2014/main" id="{29A56379-2DAB-EC02-A7C3-B39719BA6380}"/>
              </a:ext>
            </a:extLst>
          </p:cNvPr>
          <p:cNvPicPr>
            <a:picLocks noChangeAspect="1"/>
          </p:cNvPicPr>
          <p:nvPr/>
        </p:nvPicPr>
        <p:blipFill>
          <a:blip r:embed="rId3"/>
          <a:stretch>
            <a:fillRect/>
          </a:stretch>
        </p:blipFill>
        <p:spPr>
          <a:xfrm>
            <a:off x="2871957" y="3168846"/>
            <a:ext cx="9182896" cy="3825572"/>
          </a:xfrm>
          <a:prstGeom prst="rect">
            <a:avLst/>
          </a:prstGeom>
        </p:spPr>
      </p:pic>
    </p:spTree>
    <p:extLst>
      <p:ext uri="{BB962C8B-B14F-4D97-AF65-F5344CB8AC3E}">
        <p14:creationId xmlns:p14="http://schemas.microsoft.com/office/powerpoint/2010/main" val="17963718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464B99-C015-76A4-DE42-626F4BEB4235}"/>
              </a:ext>
            </a:extLst>
          </p:cNvPr>
          <p:cNvPicPr>
            <a:picLocks noChangeAspect="1"/>
          </p:cNvPicPr>
          <p:nvPr/>
        </p:nvPicPr>
        <p:blipFill>
          <a:blip r:embed="rId2"/>
          <a:stretch>
            <a:fillRect/>
          </a:stretch>
        </p:blipFill>
        <p:spPr>
          <a:xfrm>
            <a:off x="1580758" y="1436197"/>
            <a:ext cx="9030483" cy="3985605"/>
          </a:xfrm>
          <a:prstGeom prst="rect">
            <a:avLst/>
          </a:prstGeom>
        </p:spPr>
      </p:pic>
    </p:spTree>
    <p:extLst>
      <p:ext uri="{BB962C8B-B14F-4D97-AF65-F5344CB8AC3E}">
        <p14:creationId xmlns:p14="http://schemas.microsoft.com/office/powerpoint/2010/main" val="42946322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BA8DCA-5228-46A8-D899-CE541CDAE20F}"/>
              </a:ext>
            </a:extLst>
          </p:cNvPr>
          <p:cNvPicPr>
            <a:picLocks noChangeAspect="1"/>
          </p:cNvPicPr>
          <p:nvPr/>
        </p:nvPicPr>
        <p:blipFill>
          <a:blip r:embed="rId2"/>
          <a:stretch>
            <a:fillRect/>
          </a:stretch>
        </p:blipFill>
        <p:spPr>
          <a:xfrm>
            <a:off x="-106557" y="128221"/>
            <a:ext cx="6012701" cy="3833192"/>
          </a:xfrm>
          <a:prstGeom prst="rect">
            <a:avLst/>
          </a:prstGeom>
        </p:spPr>
      </p:pic>
      <p:pic>
        <p:nvPicPr>
          <p:cNvPr id="7" name="Picture 6">
            <a:extLst>
              <a:ext uri="{FF2B5EF4-FFF2-40B4-BE49-F238E27FC236}">
                <a16:creationId xmlns:a16="http://schemas.microsoft.com/office/drawing/2014/main" id="{810BCA6F-7D73-3E9C-F665-5887BF7F3978}"/>
              </a:ext>
            </a:extLst>
          </p:cNvPr>
          <p:cNvPicPr>
            <a:picLocks noChangeAspect="1"/>
          </p:cNvPicPr>
          <p:nvPr/>
        </p:nvPicPr>
        <p:blipFill>
          <a:blip r:embed="rId3"/>
          <a:stretch>
            <a:fillRect/>
          </a:stretch>
        </p:blipFill>
        <p:spPr>
          <a:xfrm>
            <a:off x="1218988" y="3200221"/>
            <a:ext cx="8900931" cy="4115157"/>
          </a:xfrm>
          <a:prstGeom prst="rect">
            <a:avLst/>
          </a:prstGeom>
        </p:spPr>
      </p:pic>
      <p:pic>
        <p:nvPicPr>
          <p:cNvPr id="9" name="Picture 8">
            <a:extLst>
              <a:ext uri="{FF2B5EF4-FFF2-40B4-BE49-F238E27FC236}">
                <a16:creationId xmlns:a16="http://schemas.microsoft.com/office/drawing/2014/main" id="{FCCE632B-2E71-0A72-C25C-29AC9FAAD1E8}"/>
              </a:ext>
            </a:extLst>
          </p:cNvPr>
          <p:cNvPicPr>
            <a:picLocks noChangeAspect="1"/>
          </p:cNvPicPr>
          <p:nvPr/>
        </p:nvPicPr>
        <p:blipFill>
          <a:blip r:embed="rId4"/>
          <a:stretch>
            <a:fillRect/>
          </a:stretch>
        </p:blipFill>
        <p:spPr>
          <a:xfrm>
            <a:off x="5906143" y="-82305"/>
            <a:ext cx="6224337" cy="3734124"/>
          </a:xfrm>
          <a:prstGeom prst="rect">
            <a:avLst/>
          </a:prstGeom>
        </p:spPr>
      </p:pic>
    </p:spTree>
    <p:extLst>
      <p:ext uri="{BB962C8B-B14F-4D97-AF65-F5344CB8AC3E}">
        <p14:creationId xmlns:p14="http://schemas.microsoft.com/office/powerpoint/2010/main" val="3998662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5EE799-6BA3-9EC6-5AAD-1A6E91BA48A4}"/>
              </a:ext>
            </a:extLst>
          </p:cNvPr>
          <p:cNvPicPr>
            <a:picLocks noChangeAspect="1"/>
          </p:cNvPicPr>
          <p:nvPr/>
        </p:nvPicPr>
        <p:blipFill>
          <a:blip r:embed="rId2"/>
          <a:stretch>
            <a:fillRect/>
          </a:stretch>
        </p:blipFill>
        <p:spPr>
          <a:xfrm>
            <a:off x="2239946" y="1443818"/>
            <a:ext cx="7712108" cy="3970364"/>
          </a:xfrm>
          <a:prstGeom prst="rect">
            <a:avLst/>
          </a:prstGeom>
        </p:spPr>
      </p:pic>
    </p:spTree>
    <p:extLst>
      <p:ext uri="{BB962C8B-B14F-4D97-AF65-F5344CB8AC3E}">
        <p14:creationId xmlns:p14="http://schemas.microsoft.com/office/powerpoint/2010/main" val="2168957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29908-4BA1-BC0E-759F-DD241B55CD88}"/>
              </a:ext>
            </a:extLst>
          </p:cNvPr>
          <p:cNvPicPr>
            <a:picLocks noChangeAspect="1"/>
          </p:cNvPicPr>
          <p:nvPr/>
        </p:nvPicPr>
        <p:blipFill>
          <a:blip r:embed="rId2"/>
          <a:stretch>
            <a:fillRect/>
          </a:stretch>
        </p:blipFill>
        <p:spPr>
          <a:xfrm>
            <a:off x="0" y="0"/>
            <a:ext cx="9144792" cy="3696020"/>
          </a:xfrm>
          <a:prstGeom prst="rect">
            <a:avLst/>
          </a:prstGeom>
        </p:spPr>
      </p:pic>
      <p:pic>
        <p:nvPicPr>
          <p:cNvPr id="7" name="Picture 6">
            <a:extLst>
              <a:ext uri="{FF2B5EF4-FFF2-40B4-BE49-F238E27FC236}">
                <a16:creationId xmlns:a16="http://schemas.microsoft.com/office/drawing/2014/main" id="{4B7A2FC8-B910-4FB3-5F60-F7E0534FF20B}"/>
              </a:ext>
            </a:extLst>
          </p:cNvPr>
          <p:cNvPicPr>
            <a:picLocks noChangeAspect="1"/>
          </p:cNvPicPr>
          <p:nvPr/>
        </p:nvPicPr>
        <p:blipFill>
          <a:blip r:embed="rId3"/>
          <a:stretch>
            <a:fillRect/>
          </a:stretch>
        </p:blipFill>
        <p:spPr>
          <a:xfrm>
            <a:off x="1872319" y="2835527"/>
            <a:ext cx="9655377" cy="3703641"/>
          </a:xfrm>
          <a:prstGeom prst="rect">
            <a:avLst/>
          </a:prstGeom>
        </p:spPr>
      </p:pic>
    </p:spTree>
    <p:extLst>
      <p:ext uri="{BB962C8B-B14F-4D97-AF65-F5344CB8AC3E}">
        <p14:creationId xmlns:p14="http://schemas.microsoft.com/office/powerpoint/2010/main" val="35327343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71918D-2E6C-95B5-C9C9-308972A46550}"/>
              </a:ext>
            </a:extLst>
          </p:cNvPr>
          <p:cNvPicPr>
            <a:picLocks noChangeAspect="1"/>
          </p:cNvPicPr>
          <p:nvPr/>
        </p:nvPicPr>
        <p:blipFill>
          <a:blip r:embed="rId2"/>
          <a:stretch>
            <a:fillRect/>
          </a:stretch>
        </p:blipFill>
        <p:spPr>
          <a:xfrm>
            <a:off x="1466449" y="1481921"/>
            <a:ext cx="9259102" cy="3894157"/>
          </a:xfrm>
          <a:prstGeom prst="rect">
            <a:avLst/>
          </a:prstGeom>
        </p:spPr>
      </p:pic>
    </p:spTree>
    <p:extLst>
      <p:ext uri="{BB962C8B-B14F-4D97-AF65-F5344CB8AC3E}">
        <p14:creationId xmlns:p14="http://schemas.microsoft.com/office/powerpoint/2010/main" val="42913171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9391-FE73-CE2C-05AC-08FF757BF97D}"/>
              </a:ext>
            </a:extLst>
          </p:cNvPr>
          <p:cNvSpPr>
            <a:spLocks noGrp="1"/>
          </p:cNvSpPr>
          <p:nvPr>
            <p:ph type="title"/>
          </p:nvPr>
        </p:nvSpPr>
        <p:spPr/>
        <p:txBody>
          <a:bodyPr/>
          <a:lstStyle/>
          <a:p>
            <a:r>
              <a:rPr lang="en-IN" dirty="0"/>
              <a:t>Schedule DS job</a:t>
            </a:r>
          </a:p>
        </p:txBody>
      </p:sp>
      <p:pic>
        <p:nvPicPr>
          <p:cNvPr id="5" name="Picture 4">
            <a:extLst>
              <a:ext uri="{FF2B5EF4-FFF2-40B4-BE49-F238E27FC236}">
                <a16:creationId xmlns:a16="http://schemas.microsoft.com/office/drawing/2014/main" id="{DF2980A9-A2BA-3473-0716-0E41F93FA4CB}"/>
              </a:ext>
            </a:extLst>
          </p:cNvPr>
          <p:cNvPicPr>
            <a:picLocks noChangeAspect="1"/>
          </p:cNvPicPr>
          <p:nvPr/>
        </p:nvPicPr>
        <p:blipFill>
          <a:blip r:embed="rId2"/>
          <a:stretch>
            <a:fillRect/>
          </a:stretch>
        </p:blipFill>
        <p:spPr>
          <a:xfrm>
            <a:off x="1999582" y="1894581"/>
            <a:ext cx="7353937" cy="4092295"/>
          </a:xfrm>
          <a:prstGeom prst="rect">
            <a:avLst/>
          </a:prstGeom>
        </p:spPr>
      </p:pic>
    </p:spTree>
    <p:extLst>
      <p:ext uri="{BB962C8B-B14F-4D97-AF65-F5344CB8AC3E}">
        <p14:creationId xmlns:p14="http://schemas.microsoft.com/office/powerpoint/2010/main" val="2851494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F121EA-206A-0A57-9079-CB39CF69B90D}"/>
              </a:ext>
            </a:extLst>
          </p:cNvPr>
          <p:cNvPicPr>
            <a:picLocks noChangeAspect="1"/>
          </p:cNvPicPr>
          <p:nvPr/>
        </p:nvPicPr>
        <p:blipFill>
          <a:blip r:embed="rId2"/>
          <a:stretch>
            <a:fillRect/>
          </a:stretch>
        </p:blipFill>
        <p:spPr>
          <a:xfrm>
            <a:off x="293915" y="315686"/>
            <a:ext cx="11484428" cy="6302828"/>
          </a:xfrm>
          <a:prstGeom prst="rect">
            <a:avLst/>
          </a:prstGeom>
        </p:spPr>
      </p:pic>
    </p:spTree>
    <p:extLst>
      <p:ext uri="{BB962C8B-B14F-4D97-AF65-F5344CB8AC3E}">
        <p14:creationId xmlns:p14="http://schemas.microsoft.com/office/powerpoint/2010/main" val="32558321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1232D8-3A34-4CD0-5CFC-8FBCC2F9AD9D}"/>
              </a:ext>
            </a:extLst>
          </p:cNvPr>
          <p:cNvPicPr>
            <a:picLocks noChangeAspect="1"/>
          </p:cNvPicPr>
          <p:nvPr/>
        </p:nvPicPr>
        <p:blipFill>
          <a:blip r:embed="rId2"/>
          <a:stretch>
            <a:fillRect/>
          </a:stretch>
        </p:blipFill>
        <p:spPr>
          <a:xfrm>
            <a:off x="131956" y="0"/>
            <a:ext cx="9579170" cy="4122777"/>
          </a:xfrm>
          <a:prstGeom prst="rect">
            <a:avLst/>
          </a:prstGeom>
        </p:spPr>
      </p:pic>
      <p:pic>
        <p:nvPicPr>
          <p:cNvPr id="7" name="Picture 6">
            <a:extLst>
              <a:ext uri="{FF2B5EF4-FFF2-40B4-BE49-F238E27FC236}">
                <a16:creationId xmlns:a16="http://schemas.microsoft.com/office/drawing/2014/main" id="{8EA76AD4-E90D-DB46-6B1C-A2B75BDA3CAB}"/>
              </a:ext>
            </a:extLst>
          </p:cNvPr>
          <p:cNvPicPr>
            <a:picLocks noChangeAspect="1"/>
          </p:cNvPicPr>
          <p:nvPr/>
        </p:nvPicPr>
        <p:blipFill>
          <a:blip r:embed="rId3"/>
          <a:stretch>
            <a:fillRect/>
          </a:stretch>
        </p:blipFill>
        <p:spPr>
          <a:xfrm>
            <a:off x="2614078" y="2418696"/>
            <a:ext cx="8893311" cy="4587638"/>
          </a:xfrm>
          <a:prstGeom prst="rect">
            <a:avLst/>
          </a:prstGeom>
        </p:spPr>
      </p:pic>
    </p:spTree>
    <p:extLst>
      <p:ext uri="{BB962C8B-B14F-4D97-AF65-F5344CB8AC3E}">
        <p14:creationId xmlns:p14="http://schemas.microsoft.com/office/powerpoint/2010/main" val="20013286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F5E10A-C06A-F0B9-7A4A-A2B3F1FCAA1D}"/>
              </a:ext>
            </a:extLst>
          </p:cNvPr>
          <p:cNvPicPr>
            <a:picLocks noChangeAspect="1"/>
          </p:cNvPicPr>
          <p:nvPr/>
        </p:nvPicPr>
        <p:blipFill>
          <a:blip r:embed="rId2"/>
          <a:stretch>
            <a:fillRect/>
          </a:stretch>
        </p:blipFill>
        <p:spPr>
          <a:xfrm>
            <a:off x="0" y="0"/>
            <a:ext cx="9579170" cy="3101609"/>
          </a:xfrm>
          <a:prstGeom prst="rect">
            <a:avLst/>
          </a:prstGeom>
        </p:spPr>
      </p:pic>
      <p:pic>
        <p:nvPicPr>
          <p:cNvPr id="7" name="Picture 6">
            <a:extLst>
              <a:ext uri="{FF2B5EF4-FFF2-40B4-BE49-F238E27FC236}">
                <a16:creationId xmlns:a16="http://schemas.microsoft.com/office/drawing/2014/main" id="{95A71EAB-557C-2F7A-F345-335944D964B1}"/>
              </a:ext>
            </a:extLst>
          </p:cNvPr>
          <p:cNvPicPr>
            <a:picLocks noChangeAspect="1"/>
          </p:cNvPicPr>
          <p:nvPr/>
        </p:nvPicPr>
        <p:blipFill>
          <a:blip r:embed="rId3"/>
          <a:stretch>
            <a:fillRect/>
          </a:stretch>
        </p:blipFill>
        <p:spPr>
          <a:xfrm>
            <a:off x="3567805" y="2356681"/>
            <a:ext cx="8009314" cy="3939881"/>
          </a:xfrm>
          <a:prstGeom prst="rect">
            <a:avLst/>
          </a:prstGeom>
        </p:spPr>
      </p:pic>
    </p:spTree>
    <p:extLst>
      <p:ext uri="{BB962C8B-B14F-4D97-AF65-F5344CB8AC3E}">
        <p14:creationId xmlns:p14="http://schemas.microsoft.com/office/powerpoint/2010/main" val="36554903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A004A-588F-506F-82C0-01B47CAA93F5}"/>
              </a:ext>
            </a:extLst>
          </p:cNvPr>
          <p:cNvPicPr>
            <a:picLocks noChangeAspect="1"/>
          </p:cNvPicPr>
          <p:nvPr/>
        </p:nvPicPr>
        <p:blipFill>
          <a:blip r:embed="rId2"/>
          <a:stretch>
            <a:fillRect/>
          </a:stretch>
        </p:blipFill>
        <p:spPr>
          <a:xfrm>
            <a:off x="119725" y="154862"/>
            <a:ext cx="9502964" cy="3696020"/>
          </a:xfrm>
          <a:prstGeom prst="rect">
            <a:avLst/>
          </a:prstGeom>
        </p:spPr>
      </p:pic>
      <p:pic>
        <p:nvPicPr>
          <p:cNvPr id="7" name="Picture 6">
            <a:extLst>
              <a:ext uri="{FF2B5EF4-FFF2-40B4-BE49-F238E27FC236}">
                <a16:creationId xmlns:a16="http://schemas.microsoft.com/office/drawing/2014/main" id="{A04AD6AA-D8C8-D51A-43E0-C44CAA44E2F1}"/>
              </a:ext>
            </a:extLst>
          </p:cNvPr>
          <p:cNvPicPr>
            <a:picLocks noChangeAspect="1"/>
          </p:cNvPicPr>
          <p:nvPr/>
        </p:nvPicPr>
        <p:blipFill>
          <a:blip r:embed="rId3"/>
          <a:stretch>
            <a:fillRect/>
          </a:stretch>
        </p:blipFill>
        <p:spPr>
          <a:xfrm>
            <a:off x="2569311" y="2520839"/>
            <a:ext cx="9571549" cy="4450466"/>
          </a:xfrm>
          <a:prstGeom prst="rect">
            <a:avLst/>
          </a:prstGeom>
        </p:spPr>
      </p:pic>
    </p:spTree>
    <p:extLst>
      <p:ext uri="{BB962C8B-B14F-4D97-AF65-F5344CB8AC3E}">
        <p14:creationId xmlns:p14="http://schemas.microsoft.com/office/powerpoint/2010/main" val="207506194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F5425F-A535-359D-E3BD-3FC8FB04628C}"/>
              </a:ext>
            </a:extLst>
          </p:cNvPr>
          <p:cNvPicPr>
            <a:picLocks noChangeAspect="1"/>
          </p:cNvPicPr>
          <p:nvPr/>
        </p:nvPicPr>
        <p:blipFill>
          <a:blip r:embed="rId2"/>
          <a:stretch>
            <a:fillRect/>
          </a:stretch>
        </p:blipFill>
        <p:spPr>
          <a:xfrm>
            <a:off x="0" y="0"/>
            <a:ext cx="5601185" cy="3749365"/>
          </a:xfrm>
          <a:prstGeom prst="rect">
            <a:avLst/>
          </a:prstGeom>
        </p:spPr>
      </p:pic>
      <p:pic>
        <p:nvPicPr>
          <p:cNvPr id="9" name="Picture 8">
            <a:extLst>
              <a:ext uri="{FF2B5EF4-FFF2-40B4-BE49-F238E27FC236}">
                <a16:creationId xmlns:a16="http://schemas.microsoft.com/office/drawing/2014/main" id="{C629B0EB-4E32-E80E-9C0D-C47DB7989BA7}"/>
              </a:ext>
            </a:extLst>
          </p:cNvPr>
          <p:cNvPicPr>
            <a:picLocks noChangeAspect="1"/>
          </p:cNvPicPr>
          <p:nvPr/>
        </p:nvPicPr>
        <p:blipFill>
          <a:blip r:embed="rId3"/>
          <a:stretch>
            <a:fillRect/>
          </a:stretch>
        </p:blipFill>
        <p:spPr>
          <a:xfrm>
            <a:off x="5601185" y="-19052"/>
            <a:ext cx="5662151" cy="3787468"/>
          </a:xfrm>
          <a:prstGeom prst="rect">
            <a:avLst/>
          </a:prstGeom>
        </p:spPr>
      </p:pic>
    </p:spTree>
    <p:extLst>
      <p:ext uri="{BB962C8B-B14F-4D97-AF65-F5344CB8AC3E}">
        <p14:creationId xmlns:p14="http://schemas.microsoft.com/office/powerpoint/2010/main" val="10635182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74826D-DC9A-BBA6-42ED-3F05393785CB}"/>
              </a:ext>
            </a:extLst>
          </p:cNvPr>
          <p:cNvPicPr>
            <a:picLocks noChangeAspect="1"/>
          </p:cNvPicPr>
          <p:nvPr/>
        </p:nvPicPr>
        <p:blipFill>
          <a:blip r:embed="rId2"/>
          <a:stretch>
            <a:fillRect/>
          </a:stretch>
        </p:blipFill>
        <p:spPr>
          <a:xfrm>
            <a:off x="0" y="-60791"/>
            <a:ext cx="9335309" cy="4160881"/>
          </a:xfrm>
          <a:prstGeom prst="rect">
            <a:avLst/>
          </a:prstGeom>
        </p:spPr>
      </p:pic>
      <p:pic>
        <p:nvPicPr>
          <p:cNvPr id="7" name="Picture 6">
            <a:extLst>
              <a:ext uri="{FF2B5EF4-FFF2-40B4-BE49-F238E27FC236}">
                <a16:creationId xmlns:a16="http://schemas.microsoft.com/office/drawing/2014/main" id="{13A930A0-9D9C-AFE9-8BA1-65D2AB5D4EA0}"/>
              </a:ext>
            </a:extLst>
          </p:cNvPr>
          <p:cNvPicPr>
            <a:picLocks noChangeAspect="1"/>
          </p:cNvPicPr>
          <p:nvPr/>
        </p:nvPicPr>
        <p:blipFill>
          <a:blip r:embed="rId3"/>
          <a:stretch>
            <a:fillRect/>
          </a:stretch>
        </p:blipFill>
        <p:spPr>
          <a:xfrm>
            <a:off x="4493292" y="2933954"/>
            <a:ext cx="7064352" cy="3825572"/>
          </a:xfrm>
          <a:prstGeom prst="rect">
            <a:avLst/>
          </a:prstGeom>
        </p:spPr>
      </p:pic>
    </p:spTree>
    <p:extLst>
      <p:ext uri="{BB962C8B-B14F-4D97-AF65-F5344CB8AC3E}">
        <p14:creationId xmlns:p14="http://schemas.microsoft.com/office/powerpoint/2010/main" val="1401330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F3B8B-0249-3288-9A1B-1595264E8FCC}"/>
              </a:ext>
            </a:extLst>
          </p:cNvPr>
          <p:cNvPicPr>
            <a:picLocks noChangeAspect="1"/>
          </p:cNvPicPr>
          <p:nvPr/>
        </p:nvPicPr>
        <p:blipFill>
          <a:blip r:embed="rId2"/>
          <a:stretch>
            <a:fillRect/>
          </a:stretch>
        </p:blipFill>
        <p:spPr>
          <a:xfrm>
            <a:off x="0" y="0"/>
            <a:ext cx="9358171" cy="3932261"/>
          </a:xfrm>
          <a:prstGeom prst="rect">
            <a:avLst/>
          </a:prstGeom>
        </p:spPr>
      </p:pic>
      <p:pic>
        <p:nvPicPr>
          <p:cNvPr id="7" name="Picture 6">
            <a:extLst>
              <a:ext uri="{FF2B5EF4-FFF2-40B4-BE49-F238E27FC236}">
                <a16:creationId xmlns:a16="http://schemas.microsoft.com/office/drawing/2014/main" id="{39F40866-C9F0-E4D5-BE90-D1E5A97E7C1F}"/>
              </a:ext>
            </a:extLst>
          </p:cNvPr>
          <p:cNvPicPr>
            <a:picLocks noChangeAspect="1"/>
          </p:cNvPicPr>
          <p:nvPr/>
        </p:nvPicPr>
        <p:blipFill>
          <a:blip r:embed="rId3"/>
          <a:stretch>
            <a:fillRect/>
          </a:stretch>
        </p:blipFill>
        <p:spPr>
          <a:xfrm>
            <a:off x="6096000" y="2821054"/>
            <a:ext cx="5532599" cy="3749365"/>
          </a:xfrm>
          <a:prstGeom prst="rect">
            <a:avLst/>
          </a:prstGeom>
        </p:spPr>
      </p:pic>
    </p:spTree>
    <p:extLst>
      <p:ext uri="{BB962C8B-B14F-4D97-AF65-F5344CB8AC3E}">
        <p14:creationId xmlns:p14="http://schemas.microsoft.com/office/powerpoint/2010/main" val="25783804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400395-4B07-FA8C-D477-10C2B95F7776}"/>
              </a:ext>
            </a:extLst>
          </p:cNvPr>
          <p:cNvPicPr>
            <a:picLocks noChangeAspect="1"/>
          </p:cNvPicPr>
          <p:nvPr/>
        </p:nvPicPr>
        <p:blipFill>
          <a:blip r:embed="rId2"/>
          <a:stretch>
            <a:fillRect/>
          </a:stretch>
        </p:blipFill>
        <p:spPr>
          <a:xfrm>
            <a:off x="3325890" y="1695300"/>
            <a:ext cx="5540220" cy="3467400"/>
          </a:xfrm>
          <a:prstGeom prst="rect">
            <a:avLst/>
          </a:prstGeom>
        </p:spPr>
      </p:pic>
    </p:spTree>
    <p:extLst>
      <p:ext uri="{BB962C8B-B14F-4D97-AF65-F5344CB8AC3E}">
        <p14:creationId xmlns:p14="http://schemas.microsoft.com/office/powerpoint/2010/main" val="249146485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F95B6-106F-A16A-6243-2DC3F015F316}"/>
              </a:ext>
            </a:extLst>
          </p:cNvPr>
          <p:cNvPicPr>
            <a:picLocks noChangeAspect="1"/>
          </p:cNvPicPr>
          <p:nvPr/>
        </p:nvPicPr>
        <p:blipFill>
          <a:blip r:embed="rId2"/>
          <a:stretch>
            <a:fillRect/>
          </a:stretch>
        </p:blipFill>
        <p:spPr>
          <a:xfrm>
            <a:off x="67666" y="0"/>
            <a:ext cx="8969517" cy="3856054"/>
          </a:xfrm>
          <a:prstGeom prst="rect">
            <a:avLst/>
          </a:prstGeom>
        </p:spPr>
      </p:pic>
      <p:pic>
        <p:nvPicPr>
          <p:cNvPr id="7" name="Picture 6">
            <a:extLst>
              <a:ext uri="{FF2B5EF4-FFF2-40B4-BE49-F238E27FC236}">
                <a16:creationId xmlns:a16="http://schemas.microsoft.com/office/drawing/2014/main" id="{201DE307-F42F-F5DC-CD7C-29744D4E02C4}"/>
              </a:ext>
            </a:extLst>
          </p:cNvPr>
          <p:cNvPicPr>
            <a:picLocks noChangeAspect="1"/>
          </p:cNvPicPr>
          <p:nvPr/>
        </p:nvPicPr>
        <p:blipFill>
          <a:blip r:embed="rId3"/>
          <a:stretch>
            <a:fillRect/>
          </a:stretch>
        </p:blipFill>
        <p:spPr>
          <a:xfrm>
            <a:off x="3546701" y="3504909"/>
            <a:ext cx="4595258" cy="3353091"/>
          </a:xfrm>
          <a:prstGeom prst="rect">
            <a:avLst/>
          </a:prstGeom>
        </p:spPr>
      </p:pic>
    </p:spTree>
    <p:extLst>
      <p:ext uri="{BB962C8B-B14F-4D97-AF65-F5344CB8AC3E}">
        <p14:creationId xmlns:p14="http://schemas.microsoft.com/office/powerpoint/2010/main" val="26941535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0B3E6-780D-90B3-D55E-7FE8FC9E9D20}"/>
              </a:ext>
            </a:extLst>
          </p:cNvPr>
          <p:cNvPicPr>
            <a:picLocks noChangeAspect="1"/>
          </p:cNvPicPr>
          <p:nvPr/>
        </p:nvPicPr>
        <p:blipFill>
          <a:blip r:embed="rId2"/>
          <a:stretch>
            <a:fillRect/>
          </a:stretch>
        </p:blipFill>
        <p:spPr>
          <a:xfrm>
            <a:off x="1763654" y="1291405"/>
            <a:ext cx="8664691" cy="4275190"/>
          </a:xfrm>
          <a:prstGeom prst="rect">
            <a:avLst/>
          </a:prstGeom>
        </p:spPr>
      </p:pic>
    </p:spTree>
    <p:extLst>
      <p:ext uri="{BB962C8B-B14F-4D97-AF65-F5344CB8AC3E}">
        <p14:creationId xmlns:p14="http://schemas.microsoft.com/office/powerpoint/2010/main" val="10817798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89D033-86C5-6FBD-C735-41FFAA6BF80A}"/>
              </a:ext>
            </a:extLst>
          </p:cNvPr>
          <p:cNvPicPr>
            <a:picLocks noChangeAspect="1"/>
          </p:cNvPicPr>
          <p:nvPr/>
        </p:nvPicPr>
        <p:blipFill>
          <a:blip r:embed="rId2"/>
          <a:stretch>
            <a:fillRect/>
          </a:stretch>
        </p:blipFill>
        <p:spPr>
          <a:xfrm>
            <a:off x="0" y="0"/>
            <a:ext cx="5524979" cy="3657917"/>
          </a:xfrm>
          <a:prstGeom prst="rect">
            <a:avLst/>
          </a:prstGeom>
        </p:spPr>
      </p:pic>
      <p:pic>
        <p:nvPicPr>
          <p:cNvPr id="9" name="Picture 8">
            <a:extLst>
              <a:ext uri="{FF2B5EF4-FFF2-40B4-BE49-F238E27FC236}">
                <a16:creationId xmlns:a16="http://schemas.microsoft.com/office/drawing/2014/main" id="{F9D9740D-4C12-8BA9-4A3B-15C012D9BB50}"/>
              </a:ext>
            </a:extLst>
          </p:cNvPr>
          <p:cNvPicPr>
            <a:picLocks noChangeAspect="1"/>
          </p:cNvPicPr>
          <p:nvPr/>
        </p:nvPicPr>
        <p:blipFill>
          <a:blip r:embed="rId3"/>
          <a:stretch>
            <a:fillRect/>
          </a:stretch>
        </p:blipFill>
        <p:spPr>
          <a:xfrm>
            <a:off x="1313420" y="980120"/>
            <a:ext cx="7399661" cy="3292125"/>
          </a:xfrm>
          <a:prstGeom prst="rect">
            <a:avLst/>
          </a:prstGeom>
        </p:spPr>
      </p:pic>
      <p:pic>
        <p:nvPicPr>
          <p:cNvPr id="11" name="Picture 10">
            <a:extLst>
              <a:ext uri="{FF2B5EF4-FFF2-40B4-BE49-F238E27FC236}">
                <a16:creationId xmlns:a16="http://schemas.microsoft.com/office/drawing/2014/main" id="{92363E92-1641-529F-F057-B94F155CE4E1}"/>
              </a:ext>
            </a:extLst>
          </p:cNvPr>
          <p:cNvPicPr>
            <a:picLocks noChangeAspect="1"/>
          </p:cNvPicPr>
          <p:nvPr/>
        </p:nvPicPr>
        <p:blipFill>
          <a:blip r:embed="rId4"/>
          <a:stretch>
            <a:fillRect/>
          </a:stretch>
        </p:blipFill>
        <p:spPr>
          <a:xfrm>
            <a:off x="72396" y="3708749"/>
            <a:ext cx="5380186" cy="3444538"/>
          </a:xfrm>
          <a:prstGeom prst="rect">
            <a:avLst/>
          </a:prstGeom>
        </p:spPr>
      </p:pic>
      <p:pic>
        <p:nvPicPr>
          <p:cNvPr id="13" name="Picture 12">
            <a:extLst>
              <a:ext uri="{FF2B5EF4-FFF2-40B4-BE49-F238E27FC236}">
                <a16:creationId xmlns:a16="http://schemas.microsoft.com/office/drawing/2014/main" id="{7DBF6F1D-D899-F1F1-A1DD-EB73B7F69C66}"/>
              </a:ext>
            </a:extLst>
          </p:cNvPr>
          <p:cNvPicPr>
            <a:picLocks noChangeAspect="1"/>
          </p:cNvPicPr>
          <p:nvPr/>
        </p:nvPicPr>
        <p:blipFill>
          <a:blip r:embed="rId5"/>
          <a:stretch>
            <a:fillRect/>
          </a:stretch>
        </p:blipFill>
        <p:spPr>
          <a:xfrm>
            <a:off x="5147474" y="3657917"/>
            <a:ext cx="7635902" cy="3596952"/>
          </a:xfrm>
          <a:prstGeom prst="rect">
            <a:avLst/>
          </a:prstGeom>
        </p:spPr>
      </p:pic>
    </p:spTree>
    <p:extLst>
      <p:ext uri="{BB962C8B-B14F-4D97-AF65-F5344CB8AC3E}">
        <p14:creationId xmlns:p14="http://schemas.microsoft.com/office/powerpoint/2010/main" val="3608484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C1ABBB-D75C-B006-8371-E9FFF6CEF9BB}"/>
              </a:ext>
            </a:extLst>
          </p:cNvPr>
          <p:cNvPicPr>
            <a:picLocks noChangeAspect="1"/>
          </p:cNvPicPr>
          <p:nvPr/>
        </p:nvPicPr>
        <p:blipFill>
          <a:blip r:embed="rId2"/>
          <a:stretch>
            <a:fillRect/>
          </a:stretch>
        </p:blipFill>
        <p:spPr>
          <a:xfrm>
            <a:off x="3200149" y="2887933"/>
            <a:ext cx="5791702" cy="1082134"/>
          </a:xfrm>
          <a:prstGeom prst="rect">
            <a:avLst/>
          </a:prstGeom>
        </p:spPr>
      </p:pic>
    </p:spTree>
    <p:extLst>
      <p:ext uri="{BB962C8B-B14F-4D97-AF65-F5344CB8AC3E}">
        <p14:creationId xmlns:p14="http://schemas.microsoft.com/office/powerpoint/2010/main" val="155251891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D233B8-114C-09B1-37D9-380C67E86AB0}"/>
              </a:ext>
            </a:extLst>
          </p:cNvPr>
          <p:cNvPicPr>
            <a:picLocks noChangeAspect="1"/>
          </p:cNvPicPr>
          <p:nvPr/>
        </p:nvPicPr>
        <p:blipFill>
          <a:blip r:embed="rId2"/>
          <a:stretch>
            <a:fillRect/>
          </a:stretch>
        </p:blipFill>
        <p:spPr>
          <a:xfrm>
            <a:off x="197579" y="0"/>
            <a:ext cx="7635902" cy="3330229"/>
          </a:xfrm>
          <a:prstGeom prst="rect">
            <a:avLst/>
          </a:prstGeom>
        </p:spPr>
      </p:pic>
      <p:pic>
        <p:nvPicPr>
          <p:cNvPr id="7" name="Picture 6">
            <a:extLst>
              <a:ext uri="{FF2B5EF4-FFF2-40B4-BE49-F238E27FC236}">
                <a16:creationId xmlns:a16="http://schemas.microsoft.com/office/drawing/2014/main" id="{BE1CED81-4EAB-53B2-624B-2A78C1EEAD28}"/>
              </a:ext>
            </a:extLst>
          </p:cNvPr>
          <p:cNvPicPr>
            <a:picLocks noChangeAspect="1"/>
          </p:cNvPicPr>
          <p:nvPr/>
        </p:nvPicPr>
        <p:blipFill>
          <a:blip r:embed="rId3"/>
          <a:stretch>
            <a:fillRect/>
          </a:stretch>
        </p:blipFill>
        <p:spPr>
          <a:xfrm>
            <a:off x="1970650" y="2839370"/>
            <a:ext cx="9525825" cy="3779848"/>
          </a:xfrm>
          <a:prstGeom prst="rect">
            <a:avLst/>
          </a:prstGeom>
        </p:spPr>
      </p:pic>
    </p:spTree>
    <p:extLst>
      <p:ext uri="{BB962C8B-B14F-4D97-AF65-F5344CB8AC3E}">
        <p14:creationId xmlns:p14="http://schemas.microsoft.com/office/powerpoint/2010/main" val="8636776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0CE964-6DA7-FC73-0593-57F0466A86D9}"/>
              </a:ext>
            </a:extLst>
          </p:cNvPr>
          <p:cNvPicPr>
            <a:picLocks noChangeAspect="1"/>
          </p:cNvPicPr>
          <p:nvPr/>
        </p:nvPicPr>
        <p:blipFill>
          <a:blip r:embed="rId2"/>
          <a:stretch>
            <a:fillRect/>
          </a:stretch>
        </p:blipFill>
        <p:spPr>
          <a:xfrm>
            <a:off x="161688" y="159864"/>
            <a:ext cx="7506350" cy="2796782"/>
          </a:xfrm>
          <a:prstGeom prst="rect">
            <a:avLst/>
          </a:prstGeom>
        </p:spPr>
      </p:pic>
      <p:pic>
        <p:nvPicPr>
          <p:cNvPr id="7" name="Picture 6">
            <a:extLst>
              <a:ext uri="{FF2B5EF4-FFF2-40B4-BE49-F238E27FC236}">
                <a16:creationId xmlns:a16="http://schemas.microsoft.com/office/drawing/2014/main" id="{499E2F09-2AFD-1507-01FD-15BB8CEC1369}"/>
              </a:ext>
            </a:extLst>
          </p:cNvPr>
          <p:cNvPicPr>
            <a:picLocks noChangeAspect="1"/>
          </p:cNvPicPr>
          <p:nvPr/>
        </p:nvPicPr>
        <p:blipFill>
          <a:blip r:embed="rId3"/>
          <a:stretch>
            <a:fillRect/>
          </a:stretch>
        </p:blipFill>
        <p:spPr>
          <a:xfrm>
            <a:off x="161688" y="2768387"/>
            <a:ext cx="7331075" cy="3977985"/>
          </a:xfrm>
          <a:prstGeom prst="rect">
            <a:avLst/>
          </a:prstGeom>
        </p:spPr>
      </p:pic>
      <p:pic>
        <p:nvPicPr>
          <p:cNvPr id="9" name="Picture 8">
            <a:extLst>
              <a:ext uri="{FF2B5EF4-FFF2-40B4-BE49-F238E27FC236}">
                <a16:creationId xmlns:a16="http://schemas.microsoft.com/office/drawing/2014/main" id="{0A10A624-F373-D3E8-9FBB-A8661313ABF6}"/>
              </a:ext>
            </a:extLst>
          </p:cNvPr>
          <p:cNvPicPr>
            <a:picLocks noChangeAspect="1"/>
          </p:cNvPicPr>
          <p:nvPr/>
        </p:nvPicPr>
        <p:blipFill>
          <a:blip r:embed="rId4"/>
          <a:stretch>
            <a:fillRect/>
          </a:stretch>
        </p:blipFill>
        <p:spPr>
          <a:xfrm>
            <a:off x="7492763" y="2478706"/>
            <a:ext cx="4699237" cy="4379294"/>
          </a:xfrm>
          <a:prstGeom prst="rect">
            <a:avLst/>
          </a:prstGeom>
        </p:spPr>
      </p:pic>
    </p:spTree>
    <p:extLst>
      <p:ext uri="{BB962C8B-B14F-4D97-AF65-F5344CB8AC3E}">
        <p14:creationId xmlns:p14="http://schemas.microsoft.com/office/powerpoint/2010/main" val="4070380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716254-877F-2E59-DE65-35FDC0B8EFCB}"/>
              </a:ext>
            </a:extLst>
          </p:cNvPr>
          <p:cNvPicPr>
            <a:picLocks noChangeAspect="1"/>
          </p:cNvPicPr>
          <p:nvPr/>
        </p:nvPicPr>
        <p:blipFill>
          <a:blip r:embed="rId2"/>
          <a:stretch>
            <a:fillRect/>
          </a:stretch>
        </p:blipFill>
        <p:spPr>
          <a:xfrm>
            <a:off x="0" y="415086"/>
            <a:ext cx="12192000" cy="6027828"/>
          </a:xfrm>
          <a:prstGeom prst="rect">
            <a:avLst/>
          </a:prstGeom>
        </p:spPr>
      </p:pic>
    </p:spTree>
    <p:extLst>
      <p:ext uri="{BB962C8B-B14F-4D97-AF65-F5344CB8AC3E}">
        <p14:creationId xmlns:p14="http://schemas.microsoft.com/office/powerpoint/2010/main" val="2229566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81526A-DA76-AD99-3C73-AA09AFCE5A6A}"/>
              </a:ext>
            </a:extLst>
          </p:cNvPr>
          <p:cNvSpPr>
            <a:spLocks noGrp="1"/>
          </p:cNvSpPr>
          <p:nvPr>
            <p:ph idx="1"/>
          </p:nvPr>
        </p:nvSpPr>
        <p:spPr>
          <a:xfrm>
            <a:off x="257907" y="234218"/>
            <a:ext cx="11664462" cy="6562236"/>
          </a:xfrm>
        </p:spPr>
        <p:txBody>
          <a:bodyPr>
            <a:normAutofit fontScale="85000" lnSpcReduction="20000"/>
          </a:bodyPr>
          <a:lstStyle/>
          <a:p>
            <a:pPr algn="l"/>
            <a:r>
              <a:rPr lang="en-US" b="0" i="0" dirty="0">
                <a:solidFill>
                  <a:srgbClr val="414141"/>
                </a:solidFill>
                <a:effectLst/>
                <a:latin typeface="Suisse Intl"/>
              </a:rPr>
              <a:t>AWS Glue provides a </a:t>
            </a:r>
            <a:r>
              <a:rPr lang="en-US" b="0" i="0" dirty="0">
                <a:solidFill>
                  <a:srgbClr val="414141"/>
                </a:solidFill>
                <a:effectLst/>
                <a:latin typeface="Suisse Intl"/>
                <a:hlinkClick r:id="rId2"/>
              </a:rPr>
              <a:t>serverless solution</a:t>
            </a:r>
            <a:r>
              <a:rPr lang="en-US" b="0" i="0" dirty="0">
                <a:solidFill>
                  <a:srgbClr val="414141"/>
                </a:solidFill>
                <a:effectLst/>
                <a:latin typeface="Suisse Intl"/>
              </a:rPr>
              <a:t> that simplifies the entire process of discovering, preparing, and combining data for application development, machine learning, and analytics.</a:t>
            </a:r>
          </a:p>
          <a:p>
            <a:pPr algn="l"/>
            <a:r>
              <a:rPr lang="en-US" b="0" i="0" dirty="0">
                <a:solidFill>
                  <a:srgbClr val="414141"/>
                </a:solidFill>
                <a:effectLst/>
                <a:latin typeface="Suisse Intl"/>
              </a:rPr>
              <a:t>To adequately define what AWS Glue is, you’ll first need to understand how data integration works.</a:t>
            </a:r>
          </a:p>
          <a:p>
            <a:pPr algn="l"/>
            <a:r>
              <a:rPr lang="en-US" b="0" i="0" dirty="0">
                <a:solidFill>
                  <a:srgbClr val="414141"/>
                </a:solidFill>
                <a:effectLst/>
                <a:latin typeface="Suisse Intl"/>
              </a:rPr>
              <a:t>In essence, you can think of data integration as the process of setting up and putting together data for analytics, application development, and machine learning.</a:t>
            </a:r>
          </a:p>
          <a:p>
            <a:pPr algn="l"/>
            <a:r>
              <a:rPr lang="en-US" b="0" i="0" dirty="0">
                <a:solidFill>
                  <a:srgbClr val="414141"/>
                </a:solidFill>
                <a:effectLst/>
                <a:latin typeface="Suisse Intl"/>
              </a:rPr>
              <a:t>It’s made up of multiple procedures – such as identifying and generating data from different sources, which is then followed by enriching, cleaning, normalizing, and merging data. In the end, the data is loaded and organized in </a:t>
            </a:r>
            <a:r>
              <a:rPr lang="en-US" b="0" i="0" dirty="0">
                <a:solidFill>
                  <a:srgbClr val="414141"/>
                </a:solidFill>
                <a:effectLst/>
                <a:latin typeface="Suisse Intl"/>
                <a:hlinkClick r:id="rId3"/>
              </a:rPr>
              <a:t>data warehouses, databases, and data lakes</a:t>
            </a:r>
            <a:r>
              <a:rPr lang="en-US" b="0" i="0" dirty="0">
                <a:solidFill>
                  <a:srgbClr val="414141"/>
                </a:solidFill>
                <a:effectLst/>
                <a:latin typeface="Suisse Intl"/>
              </a:rPr>
              <a:t>.</a:t>
            </a:r>
          </a:p>
          <a:p>
            <a:pPr algn="l"/>
            <a:r>
              <a:rPr lang="en-US" b="0" i="0" dirty="0">
                <a:solidFill>
                  <a:srgbClr val="414141"/>
                </a:solidFill>
                <a:effectLst/>
                <a:latin typeface="Suisse Intl"/>
              </a:rPr>
              <a:t>AWS Glue facilitates all the data integration procedures so you can quickly put your merged data to good use. That means you get to analyze and leverage the data in minutes, instead of waiting around forever.</a:t>
            </a:r>
          </a:p>
          <a:p>
            <a:pPr algn="l"/>
            <a:r>
              <a:rPr lang="en-US" b="0" i="0" dirty="0">
                <a:solidFill>
                  <a:srgbClr val="414141"/>
                </a:solidFill>
                <a:effectLst/>
                <a:latin typeface="Suisse Intl"/>
              </a:rPr>
              <a:t>Considering these capabilities, AWS Glue is technically described as a fully-managed ETL (Extract, Transform, and Load) data integration solution.</a:t>
            </a:r>
          </a:p>
          <a:p>
            <a:pPr algn="l"/>
            <a:r>
              <a:rPr lang="en-US" b="0" i="0" dirty="0">
                <a:solidFill>
                  <a:srgbClr val="414141"/>
                </a:solidFill>
                <a:effectLst/>
                <a:latin typeface="Suisse Intl"/>
              </a:rPr>
              <a:t>Amazon even goes on to explain that the whole system is designed to provide an easy and cheap way to not only categorize your data, but also clean, enrich, and transfer it efficiently between different data streams and data stores.</a:t>
            </a:r>
          </a:p>
          <a:p>
            <a:pPr algn="l"/>
            <a:r>
              <a:rPr lang="en-US" b="0" i="0" dirty="0">
                <a:solidFill>
                  <a:srgbClr val="414141"/>
                </a:solidFill>
                <a:effectLst/>
                <a:latin typeface="Suisse Intl"/>
              </a:rPr>
              <a:t>It doesn’t run across one front, though. Rather, AWS Glue comes as a multi-faceted system that powers data integration through three core components.</a:t>
            </a:r>
          </a:p>
          <a:p>
            <a:endParaRPr lang="en-IN" dirty="0"/>
          </a:p>
        </p:txBody>
      </p:sp>
    </p:spTree>
    <p:extLst>
      <p:ext uri="{BB962C8B-B14F-4D97-AF65-F5344CB8AC3E}">
        <p14:creationId xmlns:p14="http://schemas.microsoft.com/office/powerpoint/2010/main" val="1393613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7B959-C27B-5266-D724-A752E61B5917}"/>
              </a:ext>
            </a:extLst>
          </p:cNvPr>
          <p:cNvPicPr>
            <a:picLocks noChangeAspect="1"/>
          </p:cNvPicPr>
          <p:nvPr/>
        </p:nvPicPr>
        <p:blipFill>
          <a:blip r:embed="rId2"/>
          <a:stretch>
            <a:fillRect/>
          </a:stretch>
        </p:blipFill>
        <p:spPr>
          <a:xfrm>
            <a:off x="0" y="192280"/>
            <a:ext cx="12192000" cy="6473439"/>
          </a:xfrm>
          <a:prstGeom prst="rect">
            <a:avLst/>
          </a:prstGeom>
        </p:spPr>
      </p:pic>
    </p:spTree>
    <p:extLst>
      <p:ext uri="{BB962C8B-B14F-4D97-AF65-F5344CB8AC3E}">
        <p14:creationId xmlns:p14="http://schemas.microsoft.com/office/powerpoint/2010/main" val="2036927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3F699-B12E-1479-D2C8-4566DDCBFE85}"/>
              </a:ext>
            </a:extLst>
          </p:cNvPr>
          <p:cNvPicPr>
            <a:picLocks noChangeAspect="1"/>
          </p:cNvPicPr>
          <p:nvPr/>
        </p:nvPicPr>
        <p:blipFill>
          <a:blip r:embed="rId2"/>
          <a:stretch>
            <a:fillRect/>
          </a:stretch>
        </p:blipFill>
        <p:spPr>
          <a:xfrm>
            <a:off x="0" y="103583"/>
            <a:ext cx="12192000" cy="6650833"/>
          </a:xfrm>
          <a:prstGeom prst="rect">
            <a:avLst/>
          </a:prstGeom>
        </p:spPr>
      </p:pic>
    </p:spTree>
    <p:extLst>
      <p:ext uri="{BB962C8B-B14F-4D97-AF65-F5344CB8AC3E}">
        <p14:creationId xmlns:p14="http://schemas.microsoft.com/office/powerpoint/2010/main" val="1165169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70CB2C-22C6-0362-9A5D-199B2DF74B7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16994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89101-7BBA-4CCE-1EFF-4053004D05BC}"/>
              </a:ext>
            </a:extLst>
          </p:cNvPr>
          <p:cNvPicPr>
            <a:picLocks noChangeAspect="1"/>
          </p:cNvPicPr>
          <p:nvPr/>
        </p:nvPicPr>
        <p:blipFill>
          <a:blip r:embed="rId2"/>
          <a:stretch>
            <a:fillRect/>
          </a:stretch>
        </p:blipFill>
        <p:spPr>
          <a:xfrm>
            <a:off x="527860" y="485364"/>
            <a:ext cx="11136279" cy="5887272"/>
          </a:xfrm>
          <a:prstGeom prst="rect">
            <a:avLst/>
          </a:prstGeom>
        </p:spPr>
      </p:pic>
    </p:spTree>
    <p:extLst>
      <p:ext uri="{BB962C8B-B14F-4D97-AF65-F5344CB8AC3E}">
        <p14:creationId xmlns:p14="http://schemas.microsoft.com/office/powerpoint/2010/main" val="2837881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7A6BB0-C351-FA1C-54D3-5A5B62AEB2E9}"/>
              </a:ext>
            </a:extLst>
          </p:cNvPr>
          <p:cNvPicPr>
            <a:picLocks noChangeAspect="1"/>
          </p:cNvPicPr>
          <p:nvPr/>
        </p:nvPicPr>
        <p:blipFill>
          <a:blip r:embed="rId2"/>
          <a:stretch>
            <a:fillRect/>
          </a:stretch>
        </p:blipFill>
        <p:spPr>
          <a:xfrm>
            <a:off x="0" y="573598"/>
            <a:ext cx="12192000" cy="5710803"/>
          </a:xfrm>
          <a:prstGeom prst="rect">
            <a:avLst/>
          </a:prstGeom>
        </p:spPr>
      </p:pic>
    </p:spTree>
    <p:extLst>
      <p:ext uri="{BB962C8B-B14F-4D97-AF65-F5344CB8AC3E}">
        <p14:creationId xmlns:p14="http://schemas.microsoft.com/office/powerpoint/2010/main" val="1661819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C7C088-9FB9-624B-836E-99EAEC3FFAFD}"/>
              </a:ext>
            </a:extLst>
          </p:cNvPr>
          <p:cNvPicPr>
            <a:picLocks noChangeAspect="1"/>
          </p:cNvPicPr>
          <p:nvPr/>
        </p:nvPicPr>
        <p:blipFill>
          <a:blip r:embed="rId2"/>
          <a:stretch>
            <a:fillRect/>
          </a:stretch>
        </p:blipFill>
        <p:spPr>
          <a:xfrm>
            <a:off x="0" y="339299"/>
            <a:ext cx="12192000" cy="6179402"/>
          </a:xfrm>
          <a:prstGeom prst="rect">
            <a:avLst/>
          </a:prstGeom>
        </p:spPr>
      </p:pic>
    </p:spTree>
    <p:extLst>
      <p:ext uri="{BB962C8B-B14F-4D97-AF65-F5344CB8AC3E}">
        <p14:creationId xmlns:p14="http://schemas.microsoft.com/office/powerpoint/2010/main" val="349245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81572-05EA-85A9-0CBF-AF8C974945D9}"/>
              </a:ext>
            </a:extLst>
          </p:cNvPr>
          <p:cNvPicPr>
            <a:picLocks noChangeAspect="1"/>
          </p:cNvPicPr>
          <p:nvPr/>
        </p:nvPicPr>
        <p:blipFill>
          <a:blip r:embed="rId2"/>
          <a:stretch>
            <a:fillRect/>
          </a:stretch>
        </p:blipFill>
        <p:spPr>
          <a:xfrm>
            <a:off x="0" y="281317"/>
            <a:ext cx="12192000" cy="6295366"/>
          </a:xfrm>
          <a:prstGeom prst="rect">
            <a:avLst/>
          </a:prstGeom>
        </p:spPr>
      </p:pic>
    </p:spTree>
    <p:extLst>
      <p:ext uri="{BB962C8B-B14F-4D97-AF65-F5344CB8AC3E}">
        <p14:creationId xmlns:p14="http://schemas.microsoft.com/office/powerpoint/2010/main" val="4041203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660056-3413-98B1-A125-A0DC894FA904}"/>
              </a:ext>
            </a:extLst>
          </p:cNvPr>
          <p:cNvPicPr>
            <a:picLocks noChangeAspect="1"/>
          </p:cNvPicPr>
          <p:nvPr/>
        </p:nvPicPr>
        <p:blipFill>
          <a:blip r:embed="rId2"/>
          <a:stretch>
            <a:fillRect/>
          </a:stretch>
        </p:blipFill>
        <p:spPr>
          <a:xfrm>
            <a:off x="0" y="416162"/>
            <a:ext cx="12192000" cy="6025675"/>
          </a:xfrm>
          <a:prstGeom prst="rect">
            <a:avLst/>
          </a:prstGeom>
        </p:spPr>
      </p:pic>
    </p:spTree>
    <p:extLst>
      <p:ext uri="{BB962C8B-B14F-4D97-AF65-F5344CB8AC3E}">
        <p14:creationId xmlns:p14="http://schemas.microsoft.com/office/powerpoint/2010/main" val="304176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A6F40-F899-4022-03D0-3430C46365FF}"/>
              </a:ext>
            </a:extLst>
          </p:cNvPr>
          <p:cNvPicPr>
            <a:picLocks noChangeAspect="1"/>
          </p:cNvPicPr>
          <p:nvPr/>
        </p:nvPicPr>
        <p:blipFill>
          <a:blip r:embed="rId2"/>
          <a:stretch>
            <a:fillRect/>
          </a:stretch>
        </p:blipFill>
        <p:spPr>
          <a:xfrm>
            <a:off x="0" y="521558"/>
            <a:ext cx="12192000" cy="5814883"/>
          </a:xfrm>
          <a:prstGeom prst="rect">
            <a:avLst/>
          </a:prstGeom>
        </p:spPr>
      </p:pic>
    </p:spTree>
    <p:extLst>
      <p:ext uri="{BB962C8B-B14F-4D97-AF65-F5344CB8AC3E}">
        <p14:creationId xmlns:p14="http://schemas.microsoft.com/office/powerpoint/2010/main" val="4147531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DEE5DB-A60A-F51B-5113-92FA9FCC6A75}"/>
              </a:ext>
            </a:extLst>
          </p:cNvPr>
          <p:cNvPicPr>
            <a:picLocks noChangeAspect="1"/>
          </p:cNvPicPr>
          <p:nvPr/>
        </p:nvPicPr>
        <p:blipFill>
          <a:blip r:embed="rId2"/>
          <a:stretch>
            <a:fillRect/>
          </a:stretch>
        </p:blipFill>
        <p:spPr>
          <a:xfrm>
            <a:off x="1028700" y="665018"/>
            <a:ext cx="10567555" cy="5538355"/>
          </a:xfrm>
          <a:prstGeom prst="rect">
            <a:avLst/>
          </a:prstGeom>
        </p:spPr>
      </p:pic>
    </p:spTree>
    <p:extLst>
      <p:ext uri="{BB962C8B-B14F-4D97-AF65-F5344CB8AC3E}">
        <p14:creationId xmlns:p14="http://schemas.microsoft.com/office/powerpoint/2010/main" val="2377081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DA3D3-BA92-24D1-6A75-4334775891EC}"/>
              </a:ext>
            </a:extLst>
          </p:cNvPr>
          <p:cNvSpPr>
            <a:spLocks noGrp="1"/>
          </p:cNvSpPr>
          <p:nvPr>
            <p:ph idx="1"/>
          </p:nvPr>
        </p:nvSpPr>
        <p:spPr/>
        <p:txBody>
          <a:bodyPr>
            <a:normAutofit fontScale="70000" lnSpcReduction="20000"/>
          </a:bodyPr>
          <a:lstStyle/>
          <a:p>
            <a:pPr algn="l"/>
            <a:r>
              <a:rPr lang="en-US" b="0" i="0" dirty="0">
                <a:solidFill>
                  <a:srgbClr val="0F141A"/>
                </a:solidFill>
                <a:effectLst/>
                <a:latin typeface="Amazon Ember"/>
              </a:rPr>
              <a:t>AWS Glue is a serverless, fully managed data integration service that makes it easy to discover, prepare, and combine data for analytics, machine learning (ML), and application development. You simply point AWS Glue to your data stored on AWS, and AWS Glue discovers your data and stores the associated metadata (such as table definition and schema) in the </a:t>
            </a:r>
            <a:r>
              <a:rPr lang="en-US" b="0" i="0" u="none" strike="noStrike" dirty="0">
                <a:solidFill>
                  <a:srgbClr val="0F141A"/>
                </a:solidFill>
                <a:effectLst/>
                <a:latin typeface="Amazon Ember"/>
                <a:hlinkClick r:id="rId2"/>
              </a:rPr>
              <a:t>AWS Glue Data Catalog</a:t>
            </a:r>
            <a:r>
              <a:rPr lang="en-US" b="0" i="0" dirty="0">
                <a:solidFill>
                  <a:srgbClr val="0F141A"/>
                </a:solidFill>
                <a:effectLst/>
                <a:latin typeface="Amazon Ember"/>
              </a:rPr>
              <a:t>.</a:t>
            </a:r>
          </a:p>
          <a:p>
            <a:pPr algn="l"/>
            <a:r>
              <a:rPr lang="en-US" b="0" i="0" dirty="0">
                <a:solidFill>
                  <a:srgbClr val="0F141A"/>
                </a:solidFill>
                <a:effectLst/>
                <a:latin typeface="Amazon Ember"/>
              </a:rPr>
              <a:t>Once cataloged, your data is immediately searchable, </a:t>
            </a:r>
            <a:r>
              <a:rPr lang="en-US" b="0" i="0" dirty="0" err="1">
                <a:solidFill>
                  <a:srgbClr val="0F141A"/>
                </a:solidFill>
                <a:effectLst/>
                <a:latin typeface="Amazon Ember"/>
              </a:rPr>
              <a:t>queryable</a:t>
            </a:r>
            <a:r>
              <a:rPr lang="en-US" b="0" i="0" dirty="0">
                <a:solidFill>
                  <a:srgbClr val="0F141A"/>
                </a:solidFill>
                <a:effectLst/>
                <a:latin typeface="Amazon Ember"/>
              </a:rPr>
              <a:t>, and available for extract, transform, load (ETL). One of the most difficult tasks in building a data pipeline is to integrate data from various sources which could be structured, semi-structured, or even un-structured; and that is where AWS Glue shines. AWS Glue provides both visual and code-based interfaces to help build ETL jobs and data pipelines faster.</a:t>
            </a:r>
          </a:p>
          <a:p>
            <a:pPr algn="l"/>
            <a:r>
              <a:rPr lang="en-US" b="0" i="0" dirty="0">
                <a:solidFill>
                  <a:srgbClr val="0F141A"/>
                </a:solidFill>
                <a:effectLst/>
                <a:latin typeface="Amazon Ember"/>
              </a:rPr>
              <a:t>The AWS Glue product family includes several services that cater to varying user personas and allows them to catalog, transform, clean, enrich, and deliver data in a consistent and reliable way.</a:t>
            </a:r>
          </a:p>
          <a:p>
            <a:pPr algn="l"/>
            <a:r>
              <a:rPr lang="en-US" b="0" i="0" dirty="0">
                <a:solidFill>
                  <a:srgbClr val="0F141A"/>
                </a:solidFill>
                <a:effectLst/>
                <a:latin typeface="Amazon Ember"/>
              </a:rPr>
              <a:t>The AWS Glue product family consists of AWS Glue for cataloging and ETL transformation, and AWS Glue </a:t>
            </a:r>
            <a:r>
              <a:rPr lang="en-US" b="0" i="0" dirty="0" err="1">
                <a:solidFill>
                  <a:srgbClr val="0F141A"/>
                </a:solidFill>
                <a:effectLst/>
                <a:latin typeface="Amazon Ember"/>
              </a:rPr>
              <a:t>DataBrew</a:t>
            </a:r>
            <a:r>
              <a:rPr lang="en-US" b="0" i="0" dirty="0">
                <a:solidFill>
                  <a:srgbClr val="0F141A"/>
                </a:solidFill>
                <a:effectLst/>
                <a:latin typeface="Amazon Ember"/>
              </a:rPr>
              <a:t> for self-service, no-code data preparation.</a:t>
            </a:r>
          </a:p>
          <a:p>
            <a:pPr marL="0" indent="0">
              <a:buNone/>
            </a:pPr>
            <a:br>
              <a:rPr lang="en-US" dirty="0"/>
            </a:br>
            <a:endParaRPr lang="en-IN" dirty="0"/>
          </a:p>
        </p:txBody>
      </p:sp>
    </p:spTree>
    <p:extLst>
      <p:ext uri="{BB962C8B-B14F-4D97-AF65-F5344CB8AC3E}">
        <p14:creationId xmlns:p14="http://schemas.microsoft.com/office/powerpoint/2010/main" val="3873832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E89C8A-D1C7-F6FE-2C94-CAC721C641E2}"/>
              </a:ext>
            </a:extLst>
          </p:cNvPr>
          <p:cNvPicPr>
            <a:picLocks noChangeAspect="1"/>
          </p:cNvPicPr>
          <p:nvPr/>
        </p:nvPicPr>
        <p:blipFill>
          <a:blip r:embed="rId2"/>
          <a:stretch>
            <a:fillRect/>
          </a:stretch>
        </p:blipFill>
        <p:spPr>
          <a:xfrm>
            <a:off x="425120" y="0"/>
            <a:ext cx="11341759" cy="6858000"/>
          </a:xfrm>
          <a:prstGeom prst="rect">
            <a:avLst/>
          </a:prstGeom>
        </p:spPr>
      </p:pic>
    </p:spTree>
    <p:extLst>
      <p:ext uri="{BB962C8B-B14F-4D97-AF65-F5344CB8AC3E}">
        <p14:creationId xmlns:p14="http://schemas.microsoft.com/office/powerpoint/2010/main" val="270906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DE7BCE-2552-5B62-F4DA-364EE1640A01}"/>
              </a:ext>
            </a:extLst>
          </p:cNvPr>
          <p:cNvPicPr>
            <a:picLocks noChangeAspect="1"/>
          </p:cNvPicPr>
          <p:nvPr/>
        </p:nvPicPr>
        <p:blipFill>
          <a:blip r:embed="rId2"/>
          <a:stretch>
            <a:fillRect/>
          </a:stretch>
        </p:blipFill>
        <p:spPr>
          <a:xfrm>
            <a:off x="947057" y="359230"/>
            <a:ext cx="10580913" cy="6204856"/>
          </a:xfrm>
          <a:prstGeom prst="rect">
            <a:avLst/>
          </a:prstGeom>
        </p:spPr>
      </p:pic>
    </p:spTree>
    <p:extLst>
      <p:ext uri="{BB962C8B-B14F-4D97-AF65-F5344CB8AC3E}">
        <p14:creationId xmlns:p14="http://schemas.microsoft.com/office/powerpoint/2010/main" val="2665475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8531EB-DAAA-8106-ABB6-011308480676}"/>
              </a:ext>
            </a:extLst>
          </p:cNvPr>
          <p:cNvPicPr>
            <a:picLocks noChangeAspect="1"/>
          </p:cNvPicPr>
          <p:nvPr/>
        </p:nvPicPr>
        <p:blipFill>
          <a:blip r:embed="rId2"/>
          <a:stretch>
            <a:fillRect/>
          </a:stretch>
        </p:blipFill>
        <p:spPr>
          <a:xfrm>
            <a:off x="0" y="641965"/>
            <a:ext cx="12192000" cy="5574070"/>
          </a:xfrm>
          <a:prstGeom prst="rect">
            <a:avLst/>
          </a:prstGeom>
        </p:spPr>
      </p:pic>
    </p:spTree>
    <p:extLst>
      <p:ext uri="{BB962C8B-B14F-4D97-AF65-F5344CB8AC3E}">
        <p14:creationId xmlns:p14="http://schemas.microsoft.com/office/powerpoint/2010/main" val="3869212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EDEAEE-8A8A-1058-F64E-0D6723B4226F}"/>
              </a:ext>
            </a:extLst>
          </p:cNvPr>
          <p:cNvPicPr>
            <a:picLocks noChangeAspect="1"/>
          </p:cNvPicPr>
          <p:nvPr/>
        </p:nvPicPr>
        <p:blipFill>
          <a:blip r:embed="rId2"/>
          <a:stretch>
            <a:fillRect/>
          </a:stretch>
        </p:blipFill>
        <p:spPr>
          <a:xfrm>
            <a:off x="280555" y="218210"/>
            <a:ext cx="11232572" cy="6452754"/>
          </a:xfrm>
          <a:prstGeom prst="rect">
            <a:avLst/>
          </a:prstGeom>
        </p:spPr>
      </p:pic>
    </p:spTree>
    <p:extLst>
      <p:ext uri="{BB962C8B-B14F-4D97-AF65-F5344CB8AC3E}">
        <p14:creationId xmlns:p14="http://schemas.microsoft.com/office/powerpoint/2010/main" val="312117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2B0D5-8EC9-19BF-4BB5-7A94B2810D82}"/>
              </a:ext>
            </a:extLst>
          </p:cNvPr>
          <p:cNvSpPr>
            <a:spLocks noGrp="1"/>
          </p:cNvSpPr>
          <p:nvPr>
            <p:ph type="title"/>
          </p:nvPr>
        </p:nvSpPr>
        <p:spPr>
          <a:xfrm>
            <a:off x="1195252" y="18255"/>
            <a:ext cx="10515600" cy="1325563"/>
          </a:xfrm>
        </p:spPr>
        <p:txBody>
          <a:bodyPr/>
          <a:lstStyle/>
          <a:p>
            <a:r>
              <a:rPr lang="en-US" b="0" i="0" dirty="0">
                <a:solidFill>
                  <a:srgbClr val="0F141A"/>
                </a:solidFill>
                <a:effectLst/>
                <a:latin typeface="Amazon Ember"/>
              </a:rPr>
              <a:t>Challenges in building a data pipeline</a:t>
            </a:r>
            <a:br>
              <a:rPr lang="en-US" b="0" i="0" dirty="0">
                <a:solidFill>
                  <a:srgbClr val="0F141A"/>
                </a:solidFill>
                <a:effectLst/>
                <a:latin typeface="Amazon Ember"/>
              </a:rPr>
            </a:br>
            <a:endParaRPr lang="en-IN" dirty="0"/>
          </a:p>
        </p:txBody>
      </p:sp>
      <p:sp>
        <p:nvSpPr>
          <p:cNvPr id="3" name="Content Placeholder 2">
            <a:extLst>
              <a:ext uri="{FF2B5EF4-FFF2-40B4-BE49-F238E27FC236}">
                <a16:creationId xmlns:a16="http://schemas.microsoft.com/office/drawing/2014/main" id="{436BB6E7-9393-2586-2421-B7E6649C826F}"/>
              </a:ext>
            </a:extLst>
          </p:cNvPr>
          <p:cNvSpPr>
            <a:spLocks noGrp="1"/>
          </p:cNvSpPr>
          <p:nvPr>
            <p:ph idx="1"/>
          </p:nvPr>
        </p:nvSpPr>
        <p:spPr>
          <a:xfrm>
            <a:off x="132806" y="1253331"/>
            <a:ext cx="11911148" cy="5586414"/>
          </a:xfrm>
        </p:spPr>
        <p:txBody>
          <a:bodyPr>
            <a:normAutofit fontScale="77500" lnSpcReduction="20000"/>
          </a:bodyPr>
          <a:lstStyle/>
          <a:p>
            <a:pPr algn="l"/>
            <a:r>
              <a:rPr lang="en-US" b="0" i="0" dirty="0">
                <a:solidFill>
                  <a:srgbClr val="0F141A"/>
                </a:solidFill>
                <a:effectLst/>
                <a:latin typeface="Amazon Ember"/>
              </a:rPr>
              <a:t>Building a well-architected and high performing data pipeline requires upfront planning and design of multiple aspects of data storage, including data structure, schema design, schema change handling, storage optimization, and quick scaling to meet the unexpected increase in application data volume and so on. This often requires an ETL mechanism that is designed to orchestrate the transformation of data in multiple steps. You also need to ensure that the ingested data is validated for the data quality or data loss, and monitored for job failures and data exceptions that are not handled with ETL job design.</a:t>
            </a:r>
          </a:p>
          <a:p>
            <a:pPr algn="l"/>
            <a:r>
              <a:rPr lang="en-US" b="0" i="0" dirty="0">
                <a:solidFill>
                  <a:srgbClr val="0F141A"/>
                </a:solidFill>
                <a:effectLst/>
                <a:latin typeface="Amazon Ember"/>
              </a:rPr>
              <a:t>Here are some common challenges a data engineer typically faces:</a:t>
            </a:r>
          </a:p>
          <a:p>
            <a:pPr algn="l">
              <a:spcAft>
                <a:spcPts val="750"/>
              </a:spcAft>
              <a:buFont typeface="Arial" panose="020B0604020202020204" pitchFamily="34" charset="0"/>
              <a:buChar char="•"/>
            </a:pPr>
            <a:r>
              <a:rPr lang="en-US" b="0" i="0" dirty="0">
                <a:solidFill>
                  <a:srgbClr val="0F141A"/>
                </a:solidFill>
                <a:effectLst/>
                <a:latin typeface="Amazon Ember"/>
              </a:rPr>
              <a:t>Increase in data volume for processing</a:t>
            </a:r>
          </a:p>
          <a:p>
            <a:pPr algn="l">
              <a:spcAft>
                <a:spcPts val="750"/>
              </a:spcAft>
              <a:buFont typeface="Arial" panose="020B0604020202020204" pitchFamily="34" charset="0"/>
              <a:buChar char="•"/>
            </a:pPr>
            <a:r>
              <a:rPr lang="en-US" b="0" i="0" dirty="0">
                <a:solidFill>
                  <a:srgbClr val="0F141A"/>
                </a:solidFill>
                <a:effectLst/>
                <a:latin typeface="Amazon Ember"/>
              </a:rPr>
              <a:t>Change of structure of source data</a:t>
            </a:r>
          </a:p>
          <a:p>
            <a:pPr algn="l">
              <a:spcAft>
                <a:spcPts val="750"/>
              </a:spcAft>
              <a:buFont typeface="Arial" panose="020B0604020202020204" pitchFamily="34" charset="0"/>
              <a:buChar char="•"/>
            </a:pPr>
            <a:r>
              <a:rPr lang="en-US" b="0" i="0" dirty="0">
                <a:solidFill>
                  <a:srgbClr val="0F141A"/>
                </a:solidFill>
                <a:effectLst/>
                <a:latin typeface="Amazon Ember"/>
              </a:rPr>
              <a:t>Poor data quality</a:t>
            </a:r>
          </a:p>
          <a:p>
            <a:pPr algn="l">
              <a:spcAft>
                <a:spcPts val="750"/>
              </a:spcAft>
              <a:buFont typeface="Arial" panose="020B0604020202020204" pitchFamily="34" charset="0"/>
              <a:buChar char="•"/>
            </a:pPr>
            <a:r>
              <a:rPr lang="en-US" b="0" i="0" dirty="0">
                <a:solidFill>
                  <a:srgbClr val="0F141A"/>
                </a:solidFill>
                <a:effectLst/>
                <a:latin typeface="Amazon Ember"/>
              </a:rPr>
              <a:t>Poor data integrity in source data</a:t>
            </a:r>
          </a:p>
          <a:p>
            <a:pPr algn="l">
              <a:spcAft>
                <a:spcPts val="750"/>
              </a:spcAft>
              <a:buFont typeface="Arial" panose="020B0604020202020204" pitchFamily="34" charset="0"/>
              <a:buChar char="•"/>
            </a:pPr>
            <a:r>
              <a:rPr lang="en-US" b="0" i="0" dirty="0">
                <a:solidFill>
                  <a:srgbClr val="0F141A"/>
                </a:solidFill>
                <a:effectLst/>
                <a:latin typeface="Amazon Ember"/>
              </a:rPr>
              <a:t>Duplicate data</a:t>
            </a:r>
          </a:p>
          <a:p>
            <a:pPr algn="l">
              <a:spcAft>
                <a:spcPts val="750"/>
              </a:spcAft>
              <a:buFont typeface="Arial" panose="020B0604020202020204" pitchFamily="34" charset="0"/>
              <a:buChar char="•"/>
            </a:pPr>
            <a:r>
              <a:rPr lang="en-US" b="0" i="0" dirty="0">
                <a:solidFill>
                  <a:srgbClr val="0F141A"/>
                </a:solidFill>
                <a:effectLst/>
                <a:latin typeface="Amazon Ember"/>
              </a:rPr>
              <a:t>Timeliness of source data files</a:t>
            </a:r>
          </a:p>
          <a:p>
            <a:pPr algn="l">
              <a:spcAft>
                <a:spcPts val="750"/>
              </a:spcAft>
              <a:buFont typeface="Arial" panose="020B0604020202020204" pitchFamily="34" charset="0"/>
              <a:buChar char="•"/>
            </a:pPr>
            <a:r>
              <a:rPr lang="en-US" b="0" i="0" dirty="0">
                <a:solidFill>
                  <a:srgbClr val="0F141A"/>
                </a:solidFill>
                <a:effectLst/>
                <a:latin typeface="Amazon Ember"/>
              </a:rPr>
              <a:t>Lack of available developer interface for testing</a:t>
            </a:r>
          </a:p>
          <a:p>
            <a:endParaRPr lang="en-IN" dirty="0"/>
          </a:p>
        </p:txBody>
      </p:sp>
    </p:spTree>
    <p:extLst>
      <p:ext uri="{BB962C8B-B14F-4D97-AF65-F5344CB8AC3E}">
        <p14:creationId xmlns:p14="http://schemas.microsoft.com/office/powerpoint/2010/main" val="3390118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0B74-08EE-4630-DFC4-FEC7A30A598B}"/>
              </a:ext>
            </a:extLst>
          </p:cNvPr>
          <p:cNvSpPr>
            <a:spLocks noGrp="1"/>
          </p:cNvSpPr>
          <p:nvPr>
            <p:ph type="title"/>
          </p:nvPr>
        </p:nvSpPr>
        <p:spPr>
          <a:xfrm>
            <a:off x="1831731" y="3178663"/>
            <a:ext cx="10515600" cy="1325563"/>
          </a:xfrm>
        </p:spPr>
        <p:txBody>
          <a:bodyPr/>
          <a:lstStyle/>
          <a:p>
            <a:r>
              <a:rPr lang="en-US" b="0" i="0" dirty="0">
                <a:solidFill>
                  <a:srgbClr val="252525"/>
                </a:solidFill>
                <a:effectLst/>
                <a:latin typeface="Suisse Intl"/>
              </a:rPr>
              <a:t>What are the components of AWS Glue?</a:t>
            </a:r>
            <a:br>
              <a:rPr lang="en-US" b="0" i="0" dirty="0">
                <a:solidFill>
                  <a:srgbClr val="252525"/>
                </a:solidFill>
                <a:effectLst/>
                <a:latin typeface="Suisse Intl"/>
              </a:rPr>
            </a:br>
            <a:endParaRPr lang="en-IN" dirty="0"/>
          </a:p>
        </p:txBody>
      </p:sp>
    </p:spTree>
    <p:extLst>
      <p:ext uri="{BB962C8B-B14F-4D97-AF65-F5344CB8AC3E}">
        <p14:creationId xmlns:p14="http://schemas.microsoft.com/office/powerpoint/2010/main" val="825371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F63EF4-A193-48D4-FA8C-DD3BA4EE4C13}"/>
              </a:ext>
            </a:extLst>
          </p:cNvPr>
          <p:cNvSpPr>
            <a:spLocks noGrp="1"/>
          </p:cNvSpPr>
          <p:nvPr>
            <p:ph idx="1"/>
          </p:nvPr>
        </p:nvSpPr>
        <p:spPr>
          <a:xfrm>
            <a:off x="0" y="-91099"/>
            <a:ext cx="12192000" cy="6949099"/>
          </a:xfrm>
        </p:spPr>
        <p:txBody>
          <a:bodyPr>
            <a:normAutofit fontScale="47500" lnSpcReduction="20000"/>
          </a:bodyPr>
          <a:lstStyle/>
          <a:p>
            <a:pPr algn="l">
              <a:buFont typeface="Arial" panose="020B0604020202020204" pitchFamily="34" charset="0"/>
              <a:buChar char="•"/>
            </a:pPr>
            <a:r>
              <a:rPr lang="en-US" sz="3400" b="0" i="0" dirty="0">
                <a:solidFill>
                  <a:srgbClr val="414141"/>
                </a:solidFill>
                <a:effectLst/>
                <a:latin typeface="Suisse Intl"/>
              </a:rPr>
              <a:t>The console – The AWS Glue console is where you define and orchestrate your workflow. There are several API operations you can call from here to perform tasks, such as defining AWS Glue objects, editing transformation scripts, and defining events or job schedules for job triggers.</a:t>
            </a:r>
          </a:p>
          <a:p>
            <a:pPr algn="l">
              <a:buFont typeface="Arial" panose="020B0604020202020204" pitchFamily="34" charset="0"/>
              <a:buChar char="•"/>
            </a:pPr>
            <a:r>
              <a:rPr lang="en-US" sz="3400" b="0" i="0" dirty="0">
                <a:solidFill>
                  <a:srgbClr val="414141"/>
                </a:solidFill>
                <a:effectLst/>
                <a:latin typeface="Suisse Intl"/>
              </a:rPr>
              <a:t>AWS Glue Data Catalog – This is basically a central repository for your metadata, built to hold information in metadata tables — with each table pointing to a single data store. In other words, it acts as an index to your data schema, location, and runtime metrics, which are then used to identify the targets and sources of your ETL (Extract, Transform, Load) jobs.</a:t>
            </a:r>
          </a:p>
          <a:p>
            <a:pPr algn="l">
              <a:buFont typeface="Arial" panose="020B0604020202020204" pitchFamily="34" charset="0"/>
              <a:buChar char="•"/>
            </a:pPr>
            <a:r>
              <a:rPr lang="en-US" sz="3400" b="0" i="0" dirty="0">
                <a:solidFill>
                  <a:srgbClr val="414141"/>
                </a:solidFill>
                <a:effectLst/>
                <a:latin typeface="Suisse Intl"/>
              </a:rPr>
              <a:t>Job Scheduling System – The job scheduling system, on the other hand, is intended to help you automate and chain your ETL pipelines. It comes in the form of a flexible scheduler that’s capable of setting up event-based triggers and job execution schedules.</a:t>
            </a:r>
          </a:p>
          <a:p>
            <a:pPr algn="l">
              <a:buFont typeface="Arial" panose="020B0604020202020204" pitchFamily="34" charset="0"/>
              <a:buChar char="•"/>
            </a:pPr>
            <a:r>
              <a:rPr lang="en-US" sz="3400" b="0" i="0" dirty="0">
                <a:solidFill>
                  <a:srgbClr val="414141"/>
                </a:solidFill>
                <a:effectLst/>
                <a:latin typeface="Suisse Intl"/>
              </a:rPr>
              <a:t>Script – The AWS Glue service generates a script to transform your data. Alternatively, you can upload your script via the AWS Glue API or console. Scripts extract data from your data source, transform it, and load it into your data target. In AWS Glue, the scripts run in an Apache Spark environment.</a:t>
            </a:r>
          </a:p>
          <a:p>
            <a:pPr algn="l">
              <a:buFont typeface="Arial" panose="020B0604020202020204" pitchFamily="34" charset="0"/>
              <a:buChar char="•"/>
            </a:pPr>
            <a:r>
              <a:rPr lang="en-US" sz="3400" b="0" i="0" dirty="0">
                <a:solidFill>
                  <a:srgbClr val="414141"/>
                </a:solidFill>
                <a:effectLst/>
                <a:latin typeface="Suisse Intl"/>
              </a:rPr>
              <a:t>Connection – This refers to a Data Catalog object that comprises properties for connecting to a given data store.</a:t>
            </a:r>
          </a:p>
          <a:p>
            <a:pPr algn="l">
              <a:buFont typeface="Arial" panose="020B0604020202020204" pitchFamily="34" charset="0"/>
              <a:buChar char="•"/>
            </a:pPr>
            <a:r>
              <a:rPr lang="en-US" sz="3400" b="0" i="0" dirty="0">
                <a:solidFill>
                  <a:srgbClr val="414141"/>
                </a:solidFill>
                <a:effectLst/>
                <a:latin typeface="Suisse Intl"/>
              </a:rPr>
              <a:t>Data store – This is where your data is stored persistently, such as relational databases and Amazon S3.</a:t>
            </a:r>
          </a:p>
          <a:p>
            <a:pPr algn="l">
              <a:buFont typeface="Arial" panose="020B0604020202020204" pitchFamily="34" charset="0"/>
              <a:buChar char="•"/>
            </a:pPr>
            <a:r>
              <a:rPr lang="en-US" sz="3400" b="0" i="0" dirty="0">
                <a:solidFill>
                  <a:srgbClr val="414141"/>
                </a:solidFill>
                <a:effectLst/>
                <a:latin typeface="Suisse Intl"/>
              </a:rPr>
              <a:t>Data source – This refers to a data store that serves as input to a transform or process.</a:t>
            </a:r>
          </a:p>
          <a:p>
            <a:pPr algn="l">
              <a:buFont typeface="Arial" panose="020B0604020202020204" pitchFamily="34" charset="0"/>
              <a:buChar char="•"/>
            </a:pPr>
            <a:r>
              <a:rPr lang="en-US" sz="3400" b="0" i="0" dirty="0">
                <a:solidFill>
                  <a:srgbClr val="414141"/>
                </a:solidFill>
                <a:effectLst/>
                <a:latin typeface="Suisse Intl"/>
              </a:rPr>
              <a:t>Data target – This is the data store that a process writes to.</a:t>
            </a:r>
          </a:p>
          <a:p>
            <a:pPr algn="l">
              <a:buFont typeface="Arial" panose="020B0604020202020204" pitchFamily="34" charset="0"/>
              <a:buChar char="•"/>
            </a:pPr>
            <a:r>
              <a:rPr lang="en-US" sz="3400" b="0" i="0" dirty="0">
                <a:solidFill>
                  <a:srgbClr val="414141"/>
                </a:solidFill>
                <a:effectLst/>
                <a:latin typeface="Suisse Intl"/>
              </a:rPr>
              <a:t>Transform – Refers to the code logic used to change the format of your data.</a:t>
            </a:r>
          </a:p>
          <a:p>
            <a:pPr algn="l">
              <a:buFont typeface="Arial" panose="020B0604020202020204" pitchFamily="34" charset="0"/>
              <a:buChar char="•"/>
            </a:pPr>
            <a:r>
              <a:rPr lang="en-US" sz="3400" b="0" i="0" dirty="0">
                <a:solidFill>
                  <a:srgbClr val="414141"/>
                </a:solidFill>
                <a:effectLst/>
                <a:latin typeface="Suisse Intl"/>
              </a:rPr>
              <a:t>ETL Engine – AWS Glue’s ETL engine is the one component that handles ETL code generation. It automatically provides this in Python or Scala, and then proceeds to even give you the option of customizing the code.</a:t>
            </a:r>
          </a:p>
          <a:p>
            <a:pPr algn="l">
              <a:buFont typeface="Arial" panose="020B0604020202020204" pitchFamily="34" charset="0"/>
              <a:buChar char="•"/>
            </a:pPr>
            <a:r>
              <a:rPr lang="en-US" sz="3400" b="0" i="0" dirty="0">
                <a:solidFill>
                  <a:srgbClr val="414141"/>
                </a:solidFill>
                <a:effectLst/>
                <a:latin typeface="Suisse Intl"/>
              </a:rPr>
              <a:t>Crawler and Classifier – A crawler helps retrieve data from the source through integrated or custom classifiers. This AWS Glue component creates or uses metadata tables pre-defined in the data catalog.</a:t>
            </a:r>
          </a:p>
          <a:p>
            <a:pPr algn="l">
              <a:buFont typeface="Arial" panose="020B0604020202020204" pitchFamily="34" charset="0"/>
              <a:buChar char="•"/>
            </a:pPr>
            <a:r>
              <a:rPr lang="en-US" sz="3400" b="0" i="0" dirty="0">
                <a:solidFill>
                  <a:srgbClr val="414141"/>
                </a:solidFill>
                <a:effectLst/>
                <a:latin typeface="Suisse Intl"/>
              </a:rPr>
              <a:t>Job – This is the business logic that performs an ETL task in AWS Glue. Internally, Apache Spark with Python or Scala writes the business logic.</a:t>
            </a:r>
          </a:p>
          <a:p>
            <a:pPr algn="l">
              <a:buFont typeface="Arial" panose="020B0604020202020204" pitchFamily="34" charset="0"/>
              <a:buChar char="•"/>
            </a:pPr>
            <a:r>
              <a:rPr lang="en-US" sz="3400" b="0" i="0" dirty="0">
                <a:solidFill>
                  <a:srgbClr val="414141"/>
                </a:solidFill>
                <a:effectLst/>
                <a:latin typeface="Suisse Intl"/>
              </a:rPr>
              <a:t>Trigger – This starts ETL job execution at a specific time or on-demand.</a:t>
            </a:r>
          </a:p>
          <a:p>
            <a:pPr algn="l">
              <a:buFont typeface="Arial" panose="020B0604020202020204" pitchFamily="34" charset="0"/>
              <a:buChar char="•"/>
            </a:pPr>
            <a:r>
              <a:rPr lang="en-US" sz="3400" b="0" i="0" dirty="0">
                <a:solidFill>
                  <a:srgbClr val="414141"/>
                </a:solidFill>
                <a:effectLst/>
                <a:latin typeface="Suisse Intl"/>
              </a:rPr>
              <a:t>Development endpoint – This creates a development environment in which your ETL job script can be developed, tested, and debugged.</a:t>
            </a:r>
          </a:p>
          <a:p>
            <a:pPr algn="l">
              <a:buFont typeface="Arial" panose="020B0604020202020204" pitchFamily="34" charset="0"/>
              <a:buChar char="•"/>
            </a:pPr>
            <a:r>
              <a:rPr lang="en-US" sz="3400" b="0" i="0" dirty="0">
                <a:solidFill>
                  <a:srgbClr val="414141"/>
                </a:solidFill>
                <a:effectLst/>
                <a:latin typeface="Suisse Intl"/>
              </a:rPr>
              <a:t>Database – It creates or accesses source and target databases.</a:t>
            </a:r>
          </a:p>
          <a:p>
            <a:pPr algn="l">
              <a:buFont typeface="Arial" panose="020B0604020202020204" pitchFamily="34" charset="0"/>
              <a:buChar char="•"/>
            </a:pPr>
            <a:r>
              <a:rPr lang="en-US" sz="3400" b="0" i="0" dirty="0">
                <a:solidFill>
                  <a:srgbClr val="414141"/>
                </a:solidFill>
                <a:effectLst/>
                <a:latin typeface="Suisse Intl"/>
              </a:rPr>
              <a:t>Table – You can create one or more tables in the database for use by the source and target.</a:t>
            </a:r>
          </a:p>
          <a:p>
            <a:pPr algn="l">
              <a:buFont typeface="Arial" panose="020B0604020202020204" pitchFamily="34" charset="0"/>
              <a:buChar char="•"/>
            </a:pPr>
            <a:r>
              <a:rPr lang="en-US" sz="3400" b="0" i="0" dirty="0">
                <a:solidFill>
                  <a:srgbClr val="414141"/>
                </a:solidFill>
                <a:effectLst/>
                <a:latin typeface="Suisse Intl"/>
              </a:rPr>
              <a:t>Notebook server – An online environment for running </a:t>
            </a:r>
            <a:r>
              <a:rPr lang="en-US" sz="3400" b="0" i="0" dirty="0" err="1">
                <a:solidFill>
                  <a:srgbClr val="414141"/>
                </a:solidFill>
                <a:effectLst/>
                <a:latin typeface="Suisse Intl"/>
              </a:rPr>
              <a:t>PySpark</a:t>
            </a:r>
            <a:r>
              <a:rPr lang="en-US" sz="3400" b="0" i="0" dirty="0">
                <a:solidFill>
                  <a:srgbClr val="414141"/>
                </a:solidFill>
                <a:effectLst/>
                <a:latin typeface="Suisse Intl"/>
              </a:rPr>
              <a:t> statements, a Python dialect for ETL programming. With AWS Glue extensions, you can run </a:t>
            </a:r>
            <a:r>
              <a:rPr lang="en-US" sz="3400" b="0" i="0" dirty="0" err="1">
                <a:solidFill>
                  <a:srgbClr val="414141"/>
                </a:solidFill>
                <a:effectLst/>
                <a:latin typeface="Suisse Intl"/>
              </a:rPr>
              <a:t>PySpark</a:t>
            </a:r>
            <a:r>
              <a:rPr lang="en-US" sz="3400" b="0" i="0" dirty="0">
                <a:solidFill>
                  <a:srgbClr val="414141"/>
                </a:solidFill>
                <a:effectLst/>
                <a:latin typeface="Suisse Intl"/>
              </a:rPr>
              <a:t> statements on a notebook server.</a:t>
            </a:r>
          </a:p>
          <a:p>
            <a:endParaRPr lang="en-IN" dirty="0"/>
          </a:p>
        </p:txBody>
      </p:sp>
    </p:spTree>
    <p:extLst>
      <p:ext uri="{BB962C8B-B14F-4D97-AF65-F5344CB8AC3E}">
        <p14:creationId xmlns:p14="http://schemas.microsoft.com/office/powerpoint/2010/main" val="1920652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WS Glue components">
            <a:extLst>
              <a:ext uri="{FF2B5EF4-FFF2-40B4-BE49-F238E27FC236}">
                <a16:creationId xmlns:a16="http://schemas.microsoft.com/office/drawing/2014/main" id="{22B81FD2-2BC4-F92B-2356-49E09CAC2AB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1918E9D5-2D5D-7B5B-29E2-7800410965E7}"/>
              </a:ext>
            </a:extLst>
          </p:cNvPr>
          <p:cNvPicPr>
            <a:picLocks noChangeAspect="1"/>
          </p:cNvPicPr>
          <p:nvPr/>
        </p:nvPicPr>
        <p:blipFill>
          <a:blip r:embed="rId2"/>
          <a:stretch>
            <a:fillRect/>
          </a:stretch>
        </p:blipFill>
        <p:spPr>
          <a:xfrm>
            <a:off x="0" y="140677"/>
            <a:ext cx="12124591" cy="6638192"/>
          </a:xfrm>
          <a:prstGeom prst="rect">
            <a:avLst/>
          </a:prstGeom>
        </p:spPr>
      </p:pic>
    </p:spTree>
    <p:extLst>
      <p:ext uri="{BB962C8B-B14F-4D97-AF65-F5344CB8AC3E}">
        <p14:creationId xmlns:p14="http://schemas.microsoft.com/office/powerpoint/2010/main" val="182468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21443E-D465-2274-136D-5D2365B6C42B}"/>
              </a:ext>
            </a:extLst>
          </p:cNvPr>
          <p:cNvPicPr>
            <a:picLocks noChangeAspect="1"/>
          </p:cNvPicPr>
          <p:nvPr/>
        </p:nvPicPr>
        <p:blipFill>
          <a:blip r:embed="rId2"/>
          <a:stretch>
            <a:fillRect/>
          </a:stretch>
        </p:blipFill>
        <p:spPr>
          <a:xfrm>
            <a:off x="87924" y="-96716"/>
            <a:ext cx="12104076" cy="6954715"/>
          </a:xfrm>
          <a:prstGeom prst="rect">
            <a:avLst/>
          </a:prstGeom>
        </p:spPr>
      </p:pic>
    </p:spTree>
    <p:extLst>
      <p:ext uri="{BB962C8B-B14F-4D97-AF65-F5344CB8AC3E}">
        <p14:creationId xmlns:p14="http://schemas.microsoft.com/office/powerpoint/2010/main" val="3019805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42723-A308-F7FD-4D00-D1BABAEEC93F}"/>
              </a:ext>
            </a:extLst>
          </p:cNvPr>
          <p:cNvSpPr>
            <a:spLocks noGrp="1"/>
          </p:cNvSpPr>
          <p:nvPr>
            <p:ph type="title"/>
          </p:nvPr>
        </p:nvSpPr>
        <p:spPr>
          <a:xfrm>
            <a:off x="1232482" y="18255"/>
            <a:ext cx="10515600" cy="1325563"/>
          </a:xfrm>
        </p:spPr>
        <p:txBody>
          <a:bodyPr/>
          <a:lstStyle/>
          <a:p>
            <a:r>
              <a:rPr lang="en-US" b="1" i="0" dirty="0">
                <a:solidFill>
                  <a:srgbClr val="0F141A"/>
                </a:solidFill>
                <a:effectLst/>
                <a:latin typeface="Amazon Ember"/>
              </a:rPr>
              <a:t>What is AWS Glue Studio?</a:t>
            </a:r>
            <a:br>
              <a:rPr lang="en-US" b="1" i="0" dirty="0">
                <a:solidFill>
                  <a:srgbClr val="0F141A"/>
                </a:solidFill>
                <a:effectLst/>
                <a:latin typeface="Amazon Ember"/>
              </a:rPr>
            </a:br>
            <a:endParaRPr lang="en-IN" dirty="0"/>
          </a:p>
        </p:txBody>
      </p:sp>
      <p:sp>
        <p:nvSpPr>
          <p:cNvPr id="3" name="Content Placeholder 2">
            <a:extLst>
              <a:ext uri="{FF2B5EF4-FFF2-40B4-BE49-F238E27FC236}">
                <a16:creationId xmlns:a16="http://schemas.microsoft.com/office/drawing/2014/main" id="{635C6AA4-638C-7EDC-79B5-CA9EC8E4968D}"/>
              </a:ext>
            </a:extLst>
          </p:cNvPr>
          <p:cNvSpPr>
            <a:spLocks noGrp="1"/>
          </p:cNvSpPr>
          <p:nvPr>
            <p:ph idx="1"/>
          </p:nvPr>
        </p:nvSpPr>
        <p:spPr>
          <a:xfrm>
            <a:off x="66412" y="1179672"/>
            <a:ext cx="11921456" cy="5590243"/>
          </a:xfrm>
        </p:spPr>
        <p:txBody>
          <a:bodyPr>
            <a:normAutofit lnSpcReduction="10000"/>
          </a:bodyPr>
          <a:lstStyle/>
          <a:p>
            <a:pPr algn="l"/>
            <a:r>
              <a:rPr lang="en-US" b="0" i="0" u="none" strike="noStrike" dirty="0">
                <a:solidFill>
                  <a:srgbClr val="0F141A"/>
                </a:solidFill>
                <a:effectLst/>
                <a:latin typeface="Amazon Ember"/>
                <a:hlinkClick r:id="rId2"/>
              </a:rPr>
              <a:t>AWS Glue Studio</a:t>
            </a:r>
            <a:r>
              <a:rPr lang="en-US" b="0" i="0" dirty="0">
                <a:solidFill>
                  <a:srgbClr val="0F141A"/>
                </a:solidFill>
                <a:effectLst/>
                <a:latin typeface="Amazon Ember"/>
              </a:rPr>
              <a:t> is a new graphical interface that makes it easy to create, run, and monitor ETL jobs in AWS Glue. You can visually compose data transformation workflows, and seamlessly run them on the AWS Glue Apache Spark-based serverless ETL engine. You can inspect the schema and data results in each step of the job. </a:t>
            </a:r>
            <a:r>
              <a:rPr lang="en-US" b="1" i="0" dirty="0">
                <a:solidFill>
                  <a:srgbClr val="0F141A"/>
                </a:solidFill>
                <a:effectLst/>
                <a:latin typeface="Amazon Ember"/>
              </a:rPr>
              <a:t>Use AWS Glue Studio for a simple visual interface to create ETL workflows for data cleaning and transformation, and run them on AWS Glue.</a:t>
            </a:r>
            <a:r>
              <a:rPr lang="en-US" b="0" i="0" dirty="0">
                <a:solidFill>
                  <a:srgbClr val="0F141A"/>
                </a:solidFill>
                <a:effectLst/>
                <a:latin typeface="Amazon Ember"/>
              </a:rPr>
              <a:t> AWS Glue Studio makes it easy for ETL developers to create repeatable processes to move and transform large-scale, semi-structured datasets, and load them into data lakes and data warehouses. It provides a boxes-and-arrows style visual interface for developing and managing AWS Glue ETL workflows that you can optionally customize with code. AWS Glue Studio combines the ease of use of traditional ETL tools, and the power and flexibility of the big AWS Glue data processing engine.</a:t>
            </a:r>
          </a:p>
          <a:p>
            <a:pPr algn="l"/>
            <a:r>
              <a:rPr lang="en-US" b="0" i="0" dirty="0">
                <a:solidFill>
                  <a:srgbClr val="0F141A"/>
                </a:solidFill>
                <a:effectLst/>
                <a:latin typeface="Amazon Ember"/>
              </a:rPr>
              <a:t>AWS Glue Studio provides multiple ways to customize your ETL scripts, including adding nodes that represent code snippets in the visual editor.</a:t>
            </a:r>
          </a:p>
          <a:p>
            <a:endParaRPr lang="en-IN" dirty="0"/>
          </a:p>
        </p:txBody>
      </p:sp>
    </p:spTree>
    <p:extLst>
      <p:ext uri="{BB962C8B-B14F-4D97-AF65-F5344CB8AC3E}">
        <p14:creationId xmlns:p14="http://schemas.microsoft.com/office/powerpoint/2010/main" val="303849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2980-7C3C-6478-DF0F-23F70E5B22E3}"/>
              </a:ext>
            </a:extLst>
          </p:cNvPr>
          <p:cNvSpPr>
            <a:spLocks noGrp="1"/>
          </p:cNvSpPr>
          <p:nvPr>
            <p:ph type="title"/>
          </p:nvPr>
        </p:nvSpPr>
        <p:spPr>
          <a:xfrm>
            <a:off x="3052894" y="2881822"/>
            <a:ext cx="10515600" cy="1325563"/>
          </a:xfrm>
        </p:spPr>
        <p:txBody>
          <a:bodyPr/>
          <a:lstStyle/>
          <a:p>
            <a:r>
              <a:rPr lang="en-IN" b="1" i="0" dirty="0">
                <a:solidFill>
                  <a:srgbClr val="05192D"/>
                </a:solidFill>
                <a:effectLst/>
                <a:latin typeface="Studio-Feixen-Sans"/>
              </a:rPr>
              <a:t>Why Use AWS Glue?</a:t>
            </a:r>
            <a:br>
              <a:rPr lang="en-IN" b="1" i="0" dirty="0">
                <a:solidFill>
                  <a:srgbClr val="05192D"/>
                </a:solidFill>
                <a:effectLst/>
                <a:latin typeface="Studio-Feixen-Sans"/>
              </a:rPr>
            </a:br>
            <a:endParaRPr lang="en-IN" dirty="0"/>
          </a:p>
        </p:txBody>
      </p:sp>
    </p:spTree>
    <p:extLst>
      <p:ext uri="{BB962C8B-B14F-4D97-AF65-F5344CB8AC3E}">
        <p14:creationId xmlns:p14="http://schemas.microsoft.com/office/powerpoint/2010/main" val="849072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372B2-EBE4-1AE8-FFBC-820F46249265}"/>
              </a:ext>
            </a:extLst>
          </p:cNvPr>
          <p:cNvSpPr>
            <a:spLocks noGrp="1"/>
          </p:cNvSpPr>
          <p:nvPr>
            <p:ph type="title"/>
          </p:nvPr>
        </p:nvSpPr>
        <p:spPr>
          <a:xfrm>
            <a:off x="838200" y="18256"/>
            <a:ext cx="10515600" cy="662782"/>
          </a:xfrm>
        </p:spPr>
        <p:txBody>
          <a:bodyPr>
            <a:normAutofit/>
          </a:bodyPr>
          <a:lstStyle/>
          <a:p>
            <a:r>
              <a:rPr lang="en-US" sz="2000" b="1" i="0" dirty="0">
                <a:solidFill>
                  <a:srgbClr val="0F141A"/>
                </a:solidFill>
                <a:effectLst/>
                <a:latin typeface="Amazon Ember"/>
              </a:rPr>
              <a:t>Transform data with AWS Glue managed transforms</a:t>
            </a:r>
            <a:endParaRPr lang="en-IN" sz="2000" dirty="0"/>
          </a:p>
        </p:txBody>
      </p:sp>
      <p:sp>
        <p:nvSpPr>
          <p:cNvPr id="3" name="Content Placeholder 2">
            <a:extLst>
              <a:ext uri="{FF2B5EF4-FFF2-40B4-BE49-F238E27FC236}">
                <a16:creationId xmlns:a16="http://schemas.microsoft.com/office/drawing/2014/main" id="{D7B30F11-89F7-DED7-009E-4727F912C55C}"/>
              </a:ext>
            </a:extLst>
          </p:cNvPr>
          <p:cNvSpPr>
            <a:spLocks noGrp="1"/>
          </p:cNvSpPr>
          <p:nvPr>
            <p:ph idx="1"/>
          </p:nvPr>
        </p:nvSpPr>
        <p:spPr/>
        <p:txBody>
          <a:bodyPr/>
          <a:lstStyle/>
          <a:p>
            <a:pPr marL="0" indent="0" algn="l">
              <a:buNone/>
            </a:pPr>
            <a:r>
              <a:rPr lang="en-US" b="0" i="0" dirty="0">
                <a:solidFill>
                  <a:srgbClr val="0F141A"/>
                </a:solidFill>
                <a:effectLst/>
                <a:latin typeface="Amazon Ember"/>
              </a:rPr>
              <a:t>AWS Glue Studio provides two types of transforms:</a:t>
            </a:r>
          </a:p>
          <a:p>
            <a:pPr algn="l">
              <a:spcAft>
                <a:spcPts val="750"/>
              </a:spcAft>
              <a:buFont typeface="Arial" panose="020B0604020202020204" pitchFamily="34" charset="0"/>
              <a:buChar char="•"/>
            </a:pPr>
            <a:r>
              <a:rPr lang="en-US" b="1" i="0" dirty="0">
                <a:solidFill>
                  <a:srgbClr val="0F141A"/>
                </a:solidFill>
                <a:effectLst/>
                <a:latin typeface="Amazon Ember"/>
              </a:rPr>
              <a:t>AWS Glue-native transforms</a:t>
            </a:r>
            <a:r>
              <a:rPr lang="en-US" b="0" i="0" dirty="0">
                <a:solidFill>
                  <a:srgbClr val="0F141A"/>
                </a:solidFill>
                <a:effectLst/>
                <a:latin typeface="Amazon Ember"/>
              </a:rPr>
              <a:t> - available to all users and are managed by AWS Glue.</a:t>
            </a:r>
          </a:p>
          <a:p>
            <a:pPr algn="l">
              <a:spcAft>
                <a:spcPts val="750"/>
              </a:spcAft>
              <a:buFont typeface="Arial" panose="020B0604020202020204" pitchFamily="34" charset="0"/>
              <a:buChar char="•"/>
            </a:pPr>
            <a:r>
              <a:rPr lang="en-US" b="1" i="0" dirty="0">
                <a:solidFill>
                  <a:srgbClr val="0F141A"/>
                </a:solidFill>
                <a:effectLst/>
                <a:latin typeface="Amazon Ember"/>
              </a:rPr>
              <a:t>Custom visual transforms</a:t>
            </a:r>
            <a:r>
              <a:rPr lang="en-US" b="0" i="0" dirty="0">
                <a:solidFill>
                  <a:srgbClr val="0F141A"/>
                </a:solidFill>
                <a:effectLst/>
                <a:latin typeface="Amazon Ember"/>
              </a:rPr>
              <a:t> - allows you to upload your own transforms to use in AWS Glue Studio</a:t>
            </a:r>
          </a:p>
          <a:p>
            <a:endParaRPr lang="en-IN" dirty="0"/>
          </a:p>
        </p:txBody>
      </p:sp>
    </p:spTree>
    <p:extLst>
      <p:ext uri="{BB962C8B-B14F-4D97-AF65-F5344CB8AC3E}">
        <p14:creationId xmlns:p14="http://schemas.microsoft.com/office/powerpoint/2010/main" val="3872474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182A-781C-6D74-DCC4-B2F7F93AD072}"/>
              </a:ext>
            </a:extLst>
          </p:cNvPr>
          <p:cNvSpPr>
            <a:spLocks noGrp="1"/>
          </p:cNvSpPr>
          <p:nvPr>
            <p:ph type="title"/>
          </p:nvPr>
        </p:nvSpPr>
        <p:spPr>
          <a:xfrm>
            <a:off x="1266038" y="18255"/>
            <a:ext cx="10515600" cy="1325563"/>
          </a:xfrm>
        </p:spPr>
        <p:txBody>
          <a:bodyPr/>
          <a:lstStyle/>
          <a:p>
            <a:r>
              <a:rPr lang="en-US" b="0" i="0" dirty="0">
                <a:solidFill>
                  <a:srgbClr val="0F141A"/>
                </a:solidFill>
                <a:effectLst/>
                <a:latin typeface="Amazon Ember"/>
              </a:rPr>
              <a:t>Reference architecture with the AWS Glue</a:t>
            </a:r>
            <a:br>
              <a:rPr lang="en-US" b="0" i="0" dirty="0">
                <a:solidFill>
                  <a:srgbClr val="0F141A"/>
                </a:solidFill>
                <a:effectLst/>
                <a:latin typeface="Amazon Ember"/>
              </a:rPr>
            </a:br>
            <a:endParaRPr lang="en-IN" dirty="0"/>
          </a:p>
        </p:txBody>
      </p:sp>
      <p:sp>
        <p:nvSpPr>
          <p:cNvPr id="3" name="Content Placeholder 2">
            <a:extLst>
              <a:ext uri="{FF2B5EF4-FFF2-40B4-BE49-F238E27FC236}">
                <a16:creationId xmlns:a16="http://schemas.microsoft.com/office/drawing/2014/main" id="{70F51416-723A-0162-F418-0F5A560F681F}"/>
              </a:ext>
            </a:extLst>
          </p:cNvPr>
          <p:cNvSpPr>
            <a:spLocks noGrp="1"/>
          </p:cNvSpPr>
          <p:nvPr>
            <p:ph idx="1"/>
          </p:nvPr>
        </p:nvSpPr>
        <p:spPr>
          <a:xfrm>
            <a:off x="125135" y="1137727"/>
            <a:ext cx="11904677" cy="5640577"/>
          </a:xfrm>
        </p:spPr>
        <p:txBody>
          <a:bodyPr>
            <a:normAutofit fontScale="55000" lnSpcReduction="20000"/>
          </a:bodyPr>
          <a:lstStyle/>
          <a:p>
            <a:r>
              <a:rPr lang="en-US" b="0" i="0" dirty="0">
                <a:solidFill>
                  <a:srgbClr val="0F141A"/>
                </a:solidFill>
                <a:effectLst/>
                <a:latin typeface="Amazon Ember"/>
              </a:rPr>
              <a:t>While working with customers, AWS encountered several different architecture patterns in which the customer used services from the AWS Glue product family to build their data pipelines. Following are some of the common architecture patterns based on user personas.</a:t>
            </a:r>
          </a:p>
          <a:p>
            <a:endParaRPr lang="en-US" dirty="0">
              <a:solidFill>
                <a:srgbClr val="0F141A"/>
              </a:solidFill>
              <a:latin typeface="Amazon Ember"/>
            </a:endParaRPr>
          </a:p>
          <a:p>
            <a:pPr algn="l"/>
            <a:r>
              <a:rPr lang="en-US" b="0" i="0" dirty="0">
                <a:solidFill>
                  <a:srgbClr val="0F141A"/>
                </a:solidFill>
                <a:effectLst/>
                <a:latin typeface="Amazon Ember"/>
              </a:rPr>
              <a:t>The steps the data takes in the architecture shown in the preceding figure are as follows:</a:t>
            </a:r>
          </a:p>
          <a:p>
            <a:pPr algn="l">
              <a:spcAft>
                <a:spcPts val="750"/>
              </a:spcAft>
              <a:buFont typeface="+mj-lt"/>
              <a:buAutoNum type="arabicPeriod"/>
            </a:pPr>
            <a:r>
              <a:rPr lang="en-US" b="1" i="0" dirty="0">
                <a:solidFill>
                  <a:srgbClr val="0F141A"/>
                </a:solidFill>
                <a:effectLst/>
                <a:latin typeface="Amazon Ember"/>
              </a:rPr>
              <a:t>Data ingestion</a:t>
            </a:r>
            <a:r>
              <a:rPr lang="en-US" b="0" i="0" dirty="0">
                <a:solidFill>
                  <a:srgbClr val="0F141A"/>
                </a:solidFill>
                <a:effectLst/>
                <a:latin typeface="Amazon Ember"/>
              </a:rPr>
              <a:t> — Data is extracted from various data sources, including transactional data sources such as customer relationship management/enterprise resource planning (CRM/ERP), on-premises databases such as Oracle and SQL Server, on-premises data stores, Sales as a Service (SaaS) applications such as Salesforce, SAP Concur, and so on for further processing.</a:t>
            </a:r>
          </a:p>
          <a:p>
            <a:pPr algn="l">
              <a:spcAft>
                <a:spcPts val="750"/>
              </a:spcAft>
              <a:buFont typeface="+mj-lt"/>
              <a:buAutoNum type="arabicPeriod"/>
            </a:pPr>
            <a:r>
              <a:rPr lang="en-US" b="1" i="0" dirty="0">
                <a:solidFill>
                  <a:srgbClr val="0F141A"/>
                </a:solidFill>
                <a:effectLst/>
                <a:latin typeface="Amazon Ember"/>
              </a:rPr>
              <a:t>Job orchestration</a:t>
            </a:r>
            <a:r>
              <a:rPr lang="en-US" b="0" i="0" dirty="0">
                <a:solidFill>
                  <a:srgbClr val="0F141A"/>
                </a:solidFill>
                <a:effectLst/>
                <a:latin typeface="Amazon Ember"/>
              </a:rPr>
              <a:t> — As a new file uploaded into an S3 landing zone or a time-based schedule is triggered, an orchestration workflow is trigger using AWS Step Functions, </a:t>
            </a:r>
            <a:r>
              <a:rPr lang="en-US" b="0" i="0" u="none" strike="noStrike" dirty="0">
                <a:solidFill>
                  <a:srgbClr val="0F141A"/>
                </a:solidFill>
                <a:effectLst/>
                <a:latin typeface="Amazon Ember"/>
                <a:hlinkClick r:id="rId2"/>
              </a:rPr>
              <a:t>Amazon Managed Workflow for Apache Airflow</a:t>
            </a:r>
            <a:r>
              <a:rPr lang="en-US" b="0" i="0" dirty="0">
                <a:solidFill>
                  <a:srgbClr val="0F141A"/>
                </a:solidFill>
                <a:effectLst/>
                <a:latin typeface="Amazon Ember"/>
              </a:rPr>
              <a:t> (MWAA), or AWS Glue workflow. Depending on the business requirement, workflows are also triggered using a predefined and time-based schedule to process file at certain intervals.</a:t>
            </a:r>
          </a:p>
          <a:p>
            <a:pPr algn="l">
              <a:spcAft>
                <a:spcPts val="750"/>
              </a:spcAft>
              <a:buFont typeface="+mj-lt"/>
              <a:buAutoNum type="arabicPeriod"/>
            </a:pPr>
            <a:r>
              <a:rPr lang="en-US" b="1" i="0" dirty="0">
                <a:solidFill>
                  <a:srgbClr val="0F141A"/>
                </a:solidFill>
                <a:effectLst/>
                <a:latin typeface="Amazon Ember"/>
              </a:rPr>
              <a:t>Data cataloging (optional)</a:t>
            </a:r>
            <a:r>
              <a:rPr lang="en-US" b="0" i="0" dirty="0">
                <a:solidFill>
                  <a:srgbClr val="0F141A"/>
                </a:solidFill>
                <a:effectLst/>
                <a:latin typeface="Amazon Ember"/>
              </a:rPr>
              <a:t> — The job orchestrator triggers an AWS Glue workflow to crawl the location of the file and build or update AWS Glue Data Catalog. The AWS Glue Data Catalog contains references to data that is used as sources and targets of your ETL jobs in AWS Glue. </a:t>
            </a:r>
          </a:p>
          <a:p>
            <a:pPr algn="l">
              <a:spcAft>
                <a:spcPts val="750"/>
              </a:spcAft>
              <a:buFont typeface="+mj-lt"/>
              <a:buAutoNum type="arabicPeriod"/>
            </a:pPr>
            <a:r>
              <a:rPr lang="en-US" b="1" i="0" dirty="0">
                <a:solidFill>
                  <a:srgbClr val="0F141A"/>
                </a:solidFill>
                <a:effectLst/>
                <a:latin typeface="Amazon Ember"/>
              </a:rPr>
              <a:t>Data streaming</a:t>
            </a:r>
            <a:r>
              <a:rPr lang="en-US" b="0" i="0" dirty="0">
                <a:solidFill>
                  <a:srgbClr val="0F141A"/>
                </a:solidFill>
                <a:effectLst/>
                <a:latin typeface="Amazon Ember"/>
              </a:rPr>
              <a:t> — To process streaming data in near real time, customers commonly ingest the data into Amazon Kinesis Data Streams or Amazon MSK. This data can then be consumed by an AWS Glue streaming ETL application for further processing.</a:t>
            </a:r>
          </a:p>
          <a:p>
            <a:pPr algn="l">
              <a:spcAft>
                <a:spcPts val="750"/>
              </a:spcAft>
              <a:buFont typeface="+mj-lt"/>
              <a:buAutoNum type="arabicPeriod"/>
            </a:pPr>
            <a:r>
              <a:rPr lang="en-US" b="1" i="0" dirty="0">
                <a:solidFill>
                  <a:srgbClr val="0F141A"/>
                </a:solidFill>
                <a:effectLst/>
                <a:latin typeface="Amazon Ember"/>
              </a:rPr>
              <a:t>Data processing</a:t>
            </a:r>
            <a:r>
              <a:rPr lang="en-US" b="0" i="0" dirty="0">
                <a:solidFill>
                  <a:srgbClr val="0F141A"/>
                </a:solidFill>
                <a:effectLst/>
                <a:latin typeface="Amazon Ember"/>
              </a:rPr>
              <a:t> — Processes and transforms data and data format, data quality and integrity checks, deduplications, transformation, and so on.</a:t>
            </a:r>
          </a:p>
          <a:p>
            <a:pPr algn="l">
              <a:spcAft>
                <a:spcPts val="750"/>
              </a:spcAft>
              <a:buFont typeface="+mj-lt"/>
              <a:buAutoNum type="arabicPeriod"/>
            </a:pPr>
            <a:r>
              <a:rPr lang="en-US" b="1" i="0" dirty="0">
                <a:solidFill>
                  <a:srgbClr val="0F141A"/>
                </a:solidFill>
                <a:effectLst/>
                <a:latin typeface="Amazon Ember"/>
              </a:rPr>
              <a:t>Data loading</a:t>
            </a:r>
            <a:r>
              <a:rPr lang="en-US" b="0" i="0" dirty="0">
                <a:solidFill>
                  <a:srgbClr val="0F141A"/>
                </a:solidFill>
                <a:effectLst/>
                <a:latin typeface="Amazon Ember"/>
              </a:rPr>
              <a:t> — Loads data after processing and transforming to data targets, including data lakes such as S3 locations, relational targets such as Amazon Redshift, Amazon RDS, Amazon Aurora, </a:t>
            </a:r>
            <a:r>
              <a:rPr lang="en-US" b="0" i="0" u="none" strike="noStrike" dirty="0">
                <a:solidFill>
                  <a:srgbClr val="0F141A"/>
                </a:solidFill>
                <a:effectLst/>
                <a:latin typeface="Amazon Ember"/>
                <a:hlinkClick r:id="rId3"/>
              </a:rPr>
              <a:t>Amazon OpenSearch Service</a:t>
            </a:r>
            <a:r>
              <a:rPr lang="en-US" b="0" i="0" dirty="0">
                <a:solidFill>
                  <a:srgbClr val="0F141A"/>
                </a:solidFill>
                <a:effectLst/>
                <a:latin typeface="Amazon Ember"/>
              </a:rPr>
              <a:t>, or </a:t>
            </a:r>
            <a:r>
              <a:rPr lang="en-US" b="0" i="0" u="none" strike="noStrike" dirty="0">
                <a:solidFill>
                  <a:srgbClr val="0F141A"/>
                </a:solidFill>
                <a:effectLst/>
                <a:latin typeface="Amazon Ember"/>
                <a:hlinkClick r:id="rId4"/>
              </a:rPr>
              <a:t>Amazon DynamoDB</a:t>
            </a:r>
            <a:r>
              <a:rPr lang="en-US" b="0" i="0" dirty="0">
                <a:solidFill>
                  <a:srgbClr val="0F141A"/>
                </a:solidFill>
                <a:effectLst/>
                <a:latin typeface="Amazon Ember"/>
              </a:rPr>
              <a:t>.</a:t>
            </a:r>
          </a:p>
          <a:p>
            <a:endParaRPr lang="en-IN" dirty="0"/>
          </a:p>
        </p:txBody>
      </p:sp>
    </p:spTree>
    <p:extLst>
      <p:ext uri="{BB962C8B-B14F-4D97-AF65-F5344CB8AC3E}">
        <p14:creationId xmlns:p14="http://schemas.microsoft.com/office/powerpoint/2010/main" val="143551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iagram of a reference architecture for data pipeline with user personas.">
            <a:extLst>
              <a:ext uri="{FF2B5EF4-FFF2-40B4-BE49-F238E27FC236}">
                <a16:creationId xmlns:a16="http://schemas.microsoft.com/office/drawing/2014/main" id="{2C4F76D9-A266-5A0A-BCB6-CB4A04113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68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AA9D4-C2EE-847C-F86D-AD043207A7C4}"/>
              </a:ext>
            </a:extLst>
          </p:cNvPr>
          <p:cNvSpPr>
            <a:spLocks noGrp="1"/>
          </p:cNvSpPr>
          <p:nvPr>
            <p:ph type="title"/>
          </p:nvPr>
        </p:nvSpPr>
        <p:spPr>
          <a:xfrm>
            <a:off x="1435100" y="18256"/>
            <a:ext cx="10515600" cy="1273650"/>
          </a:xfrm>
        </p:spPr>
        <p:txBody>
          <a:bodyPr>
            <a:normAutofit fontScale="90000"/>
          </a:bodyPr>
          <a:lstStyle/>
          <a:p>
            <a:r>
              <a:rPr kumimoji="0" lang="en-US" altLang="en-US" b="1" i="0" u="none" strike="noStrike" cap="none" normalizeH="0" baseline="0" dirty="0">
                <a:ln>
                  <a:noFill/>
                </a:ln>
                <a:solidFill>
                  <a:srgbClr val="0F141A"/>
                </a:solidFill>
                <a:effectLst/>
                <a:latin typeface="Amazon Ember"/>
              </a:rPr>
              <a:t>Building a data lake</a:t>
            </a:r>
            <a:br>
              <a:rPr kumimoji="0" lang="en-US" altLang="en-US" b="1" i="0" u="none" strike="noStrike" cap="none" normalizeH="0" baseline="0" dirty="0">
                <a:ln>
                  <a:noFill/>
                </a:ln>
                <a:solidFill>
                  <a:srgbClr val="0F141A"/>
                </a:solidFill>
                <a:effectLst/>
                <a:latin typeface="Amazon Ember"/>
              </a:rPr>
            </a:br>
            <a:endParaRPr lang="en-IN" dirty="0"/>
          </a:p>
        </p:txBody>
      </p:sp>
      <p:sp>
        <p:nvSpPr>
          <p:cNvPr id="3" name="Content Placeholder 2">
            <a:extLst>
              <a:ext uri="{FF2B5EF4-FFF2-40B4-BE49-F238E27FC236}">
                <a16:creationId xmlns:a16="http://schemas.microsoft.com/office/drawing/2014/main" id="{0B3A9D66-B9A8-BEF0-B7CF-F27C5DFAA43D}"/>
              </a:ext>
            </a:extLst>
          </p:cNvPr>
          <p:cNvSpPr>
            <a:spLocks noGrp="1"/>
          </p:cNvSpPr>
          <p:nvPr>
            <p:ph idx="1"/>
          </p:nvPr>
        </p:nvSpPr>
        <p:spPr>
          <a:xfrm>
            <a:off x="241300" y="1253330"/>
            <a:ext cx="10515600" cy="5604669"/>
          </a:xfrm>
        </p:spPr>
        <p:txBody>
          <a:bodyPr>
            <a:normAutofit fontScale="55000" lnSpcReduction="20000"/>
          </a:bodyPr>
          <a:lstStyle/>
          <a:p>
            <a:pPr algn="l">
              <a:buFont typeface="+mj-lt"/>
              <a:buAutoNum type="arabicPeriod"/>
            </a:pPr>
            <a:r>
              <a:rPr lang="en-US" b="1" i="0" dirty="0">
                <a:solidFill>
                  <a:srgbClr val="0F141A"/>
                </a:solidFill>
                <a:effectLst/>
                <a:latin typeface="Amazon Ember"/>
              </a:rPr>
              <a:t>Data ingestion</a:t>
            </a:r>
            <a:r>
              <a:rPr lang="en-US" b="0" i="0" dirty="0">
                <a:solidFill>
                  <a:srgbClr val="0F141A"/>
                </a:solidFill>
                <a:effectLst/>
                <a:latin typeface="Amazon Ember"/>
              </a:rPr>
              <a:t> — Data is extracted from various data sources like transactional data sources such as CRM/ERP, on-premises databases such as Oracle and SQL Servers, on-premises data stores, SaaS applications such as Salesforce, SAP Concur, and so on into a landing zone in S3 for further processing. In this step commonly, Amazon </a:t>
            </a:r>
            <a:r>
              <a:rPr lang="en-US" b="0" i="0" dirty="0" err="1">
                <a:solidFill>
                  <a:srgbClr val="0F141A"/>
                </a:solidFill>
                <a:effectLst/>
                <a:latin typeface="Amazon Ember"/>
              </a:rPr>
              <a:t>AppFlow</a:t>
            </a:r>
            <a:r>
              <a:rPr lang="en-US" b="0" i="0" dirty="0">
                <a:solidFill>
                  <a:srgbClr val="0F141A"/>
                </a:solidFill>
                <a:effectLst/>
                <a:latin typeface="Amazon Ember"/>
              </a:rPr>
              <a:t> is used for SaaS applications, AWS Database Migration Service (AWS DMS) is used for ingesting data from on-premises and cloud databases such as AWS Data Exchange and is used for integrating third-party data into the data lake.</a:t>
            </a:r>
          </a:p>
          <a:p>
            <a:pPr algn="l">
              <a:buFont typeface="+mj-lt"/>
              <a:buAutoNum type="arabicPeriod"/>
            </a:pPr>
            <a:r>
              <a:rPr lang="en-US" b="1" i="0" dirty="0">
                <a:solidFill>
                  <a:srgbClr val="0F141A"/>
                </a:solidFill>
                <a:effectLst/>
                <a:latin typeface="Amazon Ember"/>
              </a:rPr>
              <a:t>Job orchestration</a:t>
            </a:r>
            <a:r>
              <a:rPr lang="en-US" b="0" i="0" dirty="0">
                <a:solidFill>
                  <a:srgbClr val="0F141A"/>
                </a:solidFill>
                <a:effectLst/>
                <a:latin typeface="Amazon Ember"/>
              </a:rPr>
              <a:t> — As a new file is uploaded into an S3 landing zone, a Lambda function or event driven AWS Glue workflow triggers orchestration workflow using AWS Step Functions, MWAA, or AWS Glue workflow. Depending on the business requirements, workflows are also triggered using a predefined and time-based schedule to process file at certain intervals.</a:t>
            </a:r>
          </a:p>
          <a:p>
            <a:pPr algn="l">
              <a:buFont typeface="+mj-lt"/>
              <a:buAutoNum type="arabicPeriod"/>
            </a:pPr>
            <a:r>
              <a:rPr lang="en-US" b="1" i="0" dirty="0">
                <a:solidFill>
                  <a:srgbClr val="0F141A"/>
                </a:solidFill>
                <a:effectLst/>
                <a:latin typeface="Amazon Ember"/>
              </a:rPr>
              <a:t>Data cataloging (optional)</a:t>
            </a:r>
            <a:r>
              <a:rPr lang="en-US" b="0" i="0" dirty="0">
                <a:solidFill>
                  <a:srgbClr val="0F141A"/>
                </a:solidFill>
                <a:effectLst/>
                <a:latin typeface="Amazon Ember"/>
              </a:rPr>
              <a:t> — The job orchestrator triggers an AWS Glue workflow to crawl the location of the file and build or update the AWS Glue Data Catalog. The AWS Glue Data Catalog contains references to data that is used as sources and targets for your ETL jobs in AWS Glue. </a:t>
            </a:r>
          </a:p>
          <a:p>
            <a:pPr algn="l">
              <a:buFont typeface="+mj-lt"/>
              <a:buAutoNum type="arabicPeriod"/>
            </a:pPr>
            <a:r>
              <a:rPr lang="en-US" b="1" i="0" dirty="0">
                <a:solidFill>
                  <a:srgbClr val="0F141A"/>
                </a:solidFill>
                <a:effectLst/>
                <a:latin typeface="Amazon Ember"/>
              </a:rPr>
              <a:t>Data processing</a:t>
            </a:r>
            <a:r>
              <a:rPr lang="en-US" b="0" i="0" dirty="0">
                <a:solidFill>
                  <a:srgbClr val="0F141A"/>
                </a:solidFill>
                <a:effectLst/>
                <a:latin typeface="Amazon Ember"/>
              </a:rPr>
              <a:t> — The data is processed and transforms data that is transforming data and improving data quality, performing integrity checks, and so on.</a:t>
            </a:r>
          </a:p>
          <a:p>
            <a:pPr algn="l">
              <a:buFont typeface="+mj-lt"/>
              <a:buAutoNum type="arabicPeriod"/>
            </a:pPr>
            <a:r>
              <a:rPr lang="en-US" b="1" i="0" dirty="0">
                <a:solidFill>
                  <a:srgbClr val="0F141A"/>
                </a:solidFill>
                <a:effectLst/>
                <a:latin typeface="Amazon Ember"/>
              </a:rPr>
              <a:t>Data loading</a:t>
            </a:r>
            <a:r>
              <a:rPr lang="en-US" b="0" i="0" dirty="0">
                <a:solidFill>
                  <a:srgbClr val="0F141A"/>
                </a:solidFill>
                <a:effectLst/>
                <a:latin typeface="Amazon Ember"/>
              </a:rPr>
              <a:t> — In this step, the processed and transformed data is loaded into data into an S3-based curated zone with appropriate partitions and data format, which is used as a data lake layer.</a:t>
            </a:r>
          </a:p>
          <a:p>
            <a:pPr algn="l">
              <a:buFont typeface="+mj-lt"/>
              <a:buAutoNum type="arabicPeriod"/>
            </a:pPr>
            <a:r>
              <a:rPr lang="en-US" b="1" i="0" dirty="0">
                <a:solidFill>
                  <a:srgbClr val="0F141A"/>
                </a:solidFill>
                <a:effectLst/>
                <a:latin typeface="Amazon Ember"/>
              </a:rPr>
              <a:t>Unified governance</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2"/>
              </a:rPr>
              <a:t>AWS Lake Formation</a:t>
            </a:r>
            <a:r>
              <a:rPr lang="en-US" b="0" i="0" dirty="0">
                <a:solidFill>
                  <a:srgbClr val="0F141A"/>
                </a:solidFill>
                <a:effectLst/>
                <a:latin typeface="Amazon Ember"/>
              </a:rPr>
              <a:t> is commonly used for implementation of unified governance on a data lake. Additionally, if you are looking for transactional capability and small file compaction with AWS Lake Formation, </a:t>
            </a:r>
            <a:r>
              <a:rPr lang="en-US" b="0" i="0" u="none" strike="noStrike" dirty="0">
                <a:solidFill>
                  <a:srgbClr val="0F141A"/>
                </a:solidFill>
                <a:effectLst/>
                <a:latin typeface="Amazon Ember"/>
                <a:hlinkClick r:id="rId3"/>
              </a:rPr>
              <a:t>governed tables</a:t>
            </a:r>
            <a:r>
              <a:rPr lang="en-US" b="0" i="0" dirty="0">
                <a:solidFill>
                  <a:srgbClr val="0F141A"/>
                </a:solidFill>
                <a:effectLst/>
                <a:latin typeface="Amazon Ember"/>
              </a:rPr>
              <a:t> can also be considered.</a:t>
            </a:r>
          </a:p>
          <a:p>
            <a:pPr algn="l">
              <a:buFont typeface="+mj-lt"/>
              <a:buAutoNum type="arabicPeriod"/>
            </a:pPr>
            <a:r>
              <a:rPr lang="en-US" b="1" i="0" dirty="0">
                <a:solidFill>
                  <a:srgbClr val="0F141A"/>
                </a:solidFill>
                <a:effectLst/>
                <a:latin typeface="Amazon Ember"/>
              </a:rPr>
              <a:t>Amazon </a:t>
            </a:r>
            <a:r>
              <a:rPr lang="en-US" b="1" i="0" dirty="0" err="1">
                <a:solidFill>
                  <a:srgbClr val="0F141A"/>
                </a:solidFill>
                <a:effectLst/>
                <a:latin typeface="Amazon Ember"/>
              </a:rPr>
              <a:t>QuickSight</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4"/>
              </a:rPr>
              <a:t>Amazon </a:t>
            </a:r>
            <a:r>
              <a:rPr lang="en-US" b="0" i="0" u="none" strike="noStrike" dirty="0" err="1">
                <a:solidFill>
                  <a:srgbClr val="0F141A"/>
                </a:solidFill>
                <a:effectLst/>
                <a:latin typeface="Amazon Ember"/>
                <a:hlinkClick r:id="rId4"/>
              </a:rPr>
              <a:t>QuickSight</a:t>
            </a:r>
            <a:r>
              <a:rPr lang="en-US" b="0" i="0" dirty="0">
                <a:solidFill>
                  <a:srgbClr val="0F141A"/>
                </a:solidFill>
                <a:effectLst/>
                <a:latin typeface="Amazon Ember"/>
              </a:rPr>
              <a:t> allows everyone in your organization to understand your data by asking questions in their natural language, exploring through interactive dashboards, or automatically looking for patterns and outliers powered by ML.</a:t>
            </a:r>
          </a:p>
          <a:p>
            <a:pPr algn="l">
              <a:buFont typeface="+mj-lt"/>
              <a:buAutoNum type="arabicPeriod"/>
            </a:pPr>
            <a:r>
              <a:rPr lang="en-US" b="1" i="0" dirty="0">
                <a:solidFill>
                  <a:srgbClr val="0F141A"/>
                </a:solidFill>
                <a:effectLst/>
                <a:latin typeface="Amazon Ember"/>
              </a:rPr>
              <a:t>Amazon Athena</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5"/>
              </a:rPr>
              <a:t>Amazon Athena</a:t>
            </a:r>
            <a:r>
              <a:rPr lang="en-US" b="0" i="0" dirty="0">
                <a:solidFill>
                  <a:srgbClr val="0F141A"/>
                </a:solidFill>
                <a:effectLst/>
                <a:latin typeface="Amazon Ember"/>
              </a:rPr>
              <a:t> provides capability for ad hoc querying capability on the data stored in the data lake.</a:t>
            </a:r>
          </a:p>
          <a:p>
            <a:pPr algn="l">
              <a:buFont typeface="+mj-lt"/>
              <a:buAutoNum type="arabicPeriod"/>
            </a:pPr>
            <a:r>
              <a:rPr lang="en-US" b="1" i="0" dirty="0">
                <a:solidFill>
                  <a:srgbClr val="0F141A"/>
                </a:solidFill>
                <a:effectLst/>
                <a:latin typeface="Amazon Ember"/>
              </a:rPr>
              <a:t>Amazon </a:t>
            </a:r>
            <a:r>
              <a:rPr lang="en-US" b="1" i="0" dirty="0" err="1">
                <a:solidFill>
                  <a:srgbClr val="0F141A"/>
                </a:solidFill>
                <a:effectLst/>
                <a:latin typeface="Amazon Ember"/>
              </a:rPr>
              <a:t>SageMaker</a:t>
            </a:r>
            <a:r>
              <a:rPr lang="en-US" b="1" i="0" dirty="0">
                <a:solidFill>
                  <a:srgbClr val="0F141A"/>
                </a:solidFill>
                <a:effectLst/>
                <a:latin typeface="Amazon Ember"/>
              </a:rPr>
              <a:t> AI</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6"/>
              </a:rPr>
              <a:t>Amazon </a:t>
            </a:r>
            <a:r>
              <a:rPr lang="en-US" b="0" i="0" u="none" strike="noStrike" dirty="0" err="1">
                <a:solidFill>
                  <a:srgbClr val="0F141A"/>
                </a:solidFill>
                <a:effectLst/>
                <a:latin typeface="Amazon Ember"/>
                <a:hlinkClick r:id="rId6"/>
              </a:rPr>
              <a:t>SageMaker</a:t>
            </a:r>
            <a:r>
              <a:rPr lang="en-US" b="0" i="0" u="none" strike="noStrike" dirty="0">
                <a:solidFill>
                  <a:srgbClr val="0F141A"/>
                </a:solidFill>
                <a:effectLst/>
                <a:latin typeface="Amazon Ember"/>
                <a:hlinkClick r:id="rId6"/>
              </a:rPr>
              <a:t> AI</a:t>
            </a:r>
            <a:r>
              <a:rPr lang="en-US" b="0" i="0" dirty="0">
                <a:solidFill>
                  <a:srgbClr val="0F141A"/>
                </a:solidFill>
                <a:effectLst/>
                <a:latin typeface="Amazon Ember"/>
              </a:rPr>
              <a:t> and </a:t>
            </a:r>
            <a:r>
              <a:rPr lang="en-US" b="0" i="0" u="none" strike="noStrike" dirty="0">
                <a:solidFill>
                  <a:srgbClr val="0F141A"/>
                </a:solidFill>
                <a:effectLst/>
                <a:latin typeface="Amazon Ember"/>
                <a:hlinkClick r:id="rId7"/>
              </a:rPr>
              <a:t>AWS AI services</a:t>
            </a:r>
            <a:r>
              <a:rPr lang="en-US" b="0" i="0" dirty="0">
                <a:solidFill>
                  <a:srgbClr val="0F141A"/>
                </a:solidFill>
                <a:effectLst/>
                <a:latin typeface="Amazon Ember"/>
              </a:rPr>
              <a:t> can be used to build, train, and deploy ML models, and add intelligence to your applications.</a:t>
            </a:r>
          </a:p>
          <a:p>
            <a:pPr algn="l">
              <a:buFont typeface="+mj-lt"/>
              <a:buAutoNum type="arabicPeriod"/>
            </a:pPr>
            <a:r>
              <a:rPr lang="en-US" b="1" i="0" dirty="0">
                <a:solidFill>
                  <a:srgbClr val="0F141A"/>
                </a:solidFill>
                <a:effectLst/>
                <a:latin typeface="Amazon Ember"/>
              </a:rPr>
              <a:t>Logging, monitoring and notification</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8"/>
              </a:rPr>
              <a:t>Amazon CloudWatch</a:t>
            </a:r>
            <a:r>
              <a:rPr lang="en-US" b="0" i="0" dirty="0">
                <a:solidFill>
                  <a:srgbClr val="0F141A"/>
                </a:solidFill>
                <a:effectLst/>
                <a:latin typeface="Amazon Ember"/>
              </a:rPr>
              <a:t> can be used for monitoring, </a:t>
            </a:r>
            <a:r>
              <a:rPr lang="en-US" b="0" i="0" u="none" strike="noStrike" dirty="0">
                <a:solidFill>
                  <a:srgbClr val="0F141A"/>
                </a:solidFill>
                <a:effectLst/>
                <a:latin typeface="Amazon Ember"/>
                <a:hlinkClick r:id="rId9"/>
              </a:rPr>
              <a:t>Amazon Simple Notification Service</a:t>
            </a:r>
            <a:r>
              <a:rPr lang="en-US" b="0" i="0" dirty="0">
                <a:solidFill>
                  <a:srgbClr val="0F141A"/>
                </a:solidFill>
                <a:effectLst/>
                <a:latin typeface="Amazon Ember"/>
              </a:rPr>
              <a:t> (Amazon SNS) can be used for notification, and </a:t>
            </a:r>
            <a:r>
              <a:rPr lang="en-US" b="0" i="0" u="none" strike="noStrike" dirty="0">
                <a:solidFill>
                  <a:srgbClr val="0F141A"/>
                </a:solidFill>
                <a:effectLst/>
                <a:latin typeface="Amazon Ember"/>
                <a:hlinkClick r:id="rId10"/>
              </a:rPr>
              <a:t>AWS CloudTrail</a:t>
            </a:r>
            <a:r>
              <a:rPr lang="en-US" b="0" i="0" dirty="0">
                <a:solidFill>
                  <a:srgbClr val="0F141A"/>
                </a:solidFill>
                <a:effectLst/>
                <a:latin typeface="Amazon Ember"/>
              </a:rPr>
              <a:t> can be used for logging of events.</a:t>
            </a:r>
          </a:p>
          <a:p>
            <a:endParaRPr lang="en-IN" dirty="0"/>
          </a:p>
        </p:txBody>
      </p:sp>
      <p:sp>
        <p:nvSpPr>
          <p:cNvPr id="4" name="Rectangle 1">
            <a:extLst>
              <a:ext uri="{FF2B5EF4-FFF2-40B4-BE49-F238E27FC236}">
                <a16:creationId xmlns:a16="http://schemas.microsoft.com/office/drawing/2014/main" id="{2E66750F-3B68-1D68-3797-72D35EAC72D2}"/>
              </a:ext>
            </a:extLst>
          </p:cNvPr>
          <p:cNvSpPr>
            <a:spLocks noChangeArrowheads="1"/>
          </p:cNvSpPr>
          <p:nvPr/>
        </p:nvSpPr>
        <p:spPr bwMode="auto">
          <a:xfrm>
            <a:off x="0" y="-50118"/>
            <a:ext cx="184731" cy="557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0" rIns="9144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07441F6-7E73-0A70-FC04-2BFAF74770DB}"/>
              </a:ext>
            </a:extLst>
          </p:cNvPr>
          <p:cNvSpPr>
            <a:spLocks noChangeArrowheads="1"/>
          </p:cNvSpPr>
          <p:nvPr/>
        </p:nvSpPr>
        <p:spPr bwMode="auto">
          <a:xfrm>
            <a:off x="-241300" y="2032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a:ln>
                <a:noFill/>
              </a:ln>
              <a:solidFill>
                <a:srgbClr val="0F141A"/>
              </a:solidFill>
              <a:effectLst/>
              <a:latin typeface="Amazon Ember"/>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2864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iagram of a reference architecture for building a data lake .">
            <a:extLst>
              <a:ext uri="{FF2B5EF4-FFF2-40B4-BE49-F238E27FC236}">
                <a16:creationId xmlns:a16="http://schemas.microsoft.com/office/drawing/2014/main" id="{5C31BF27-371D-51B8-E249-2674DDF79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13" y="0"/>
            <a:ext cx="119291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529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74B8-0692-0F47-832A-7A0CC4FBF43E}"/>
              </a:ext>
            </a:extLst>
          </p:cNvPr>
          <p:cNvSpPr>
            <a:spLocks noGrp="1"/>
          </p:cNvSpPr>
          <p:nvPr>
            <p:ph type="title"/>
          </p:nvPr>
        </p:nvSpPr>
        <p:spPr>
          <a:xfrm>
            <a:off x="1492542" y="0"/>
            <a:ext cx="10515600" cy="1325563"/>
          </a:xfrm>
        </p:spPr>
        <p:txBody>
          <a:bodyPr/>
          <a:lstStyle/>
          <a:p>
            <a:r>
              <a:rPr lang="en-US" b="1" i="0" dirty="0">
                <a:solidFill>
                  <a:srgbClr val="0F141A"/>
                </a:solidFill>
                <a:effectLst/>
                <a:latin typeface="Amazon Ember"/>
              </a:rPr>
              <a:t>Building a streaming data pipeline</a:t>
            </a:r>
            <a:br>
              <a:rPr lang="en-US" b="1" i="0" dirty="0">
                <a:solidFill>
                  <a:srgbClr val="0F141A"/>
                </a:solidFill>
                <a:effectLst/>
                <a:latin typeface="Amazon Ember"/>
              </a:rPr>
            </a:br>
            <a:endParaRPr lang="en-IN" dirty="0"/>
          </a:p>
        </p:txBody>
      </p:sp>
      <p:sp>
        <p:nvSpPr>
          <p:cNvPr id="3" name="Content Placeholder 2">
            <a:extLst>
              <a:ext uri="{FF2B5EF4-FFF2-40B4-BE49-F238E27FC236}">
                <a16:creationId xmlns:a16="http://schemas.microsoft.com/office/drawing/2014/main" id="{05D7986F-A888-59E3-9A86-EC449F22BA40}"/>
              </a:ext>
            </a:extLst>
          </p:cNvPr>
          <p:cNvSpPr>
            <a:spLocks noGrp="1"/>
          </p:cNvSpPr>
          <p:nvPr>
            <p:ph idx="1"/>
          </p:nvPr>
        </p:nvSpPr>
        <p:spPr>
          <a:xfrm>
            <a:off x="292915" y="1162895"/>
            <a:ext cx="11636229" cy="4351338"/>
          </a:xfrm>
        </p:spPr>
        <p:txBody>
          <a:bodyPr>
            <a:normAutofit fontScale="55000" lnSpcReduction="20000"/>
          </a:bodyPr>
          <a:lstStyle/>
          <a:p>
            <a:pPr algn="l">
              <a:buFont typeface="+mj-lt"/>
              <a:buAutoNum type="arabicPeriod"/>
            </a:pPr>
            <a:r>
              <a:rPr lang="en-US" b="1" i="0" dirty="0">
                <a:solidFill>
                  <a:srgbClr val="0F141A"/>
                </a:solidFill>
                <a:effectLst/>
                <a:latin typeface="Amazon Ember"/>
              </a:rPr>
              <a:t>Data Source</a:t>
            </a:r>
            <a:r>
              <a:rPr lang="en-US" b="0" i="0" dirty="0">
                <a:solidFill>
                  <a:srgbClr val="0F141A"/>
                </a:solidFill>
                <a:effectLst/>
                <a:latin typeface="Amazon Ember"/>
              </a:rPr>
              <a:t> — In the previous architecture, there are multiple data sources. Near real-time data is generated through streaming data sources such as IoT devices, log and diagnostic data from application servers, and change data capture (CDC) from transactional data stores.</a:t>
            </a:r>
          </a:p>
          <a:p>
            <a:pPr algn="l">
              <a:buFont typeface="+mj-lt"/>
              <a:buAutoNum type="arabicPeriod"/>
            </a:pPr>
            <a:r>
              <a:rPr lang="en-US" b="1" i="0" dirty="0">
                <a:solidFill>
                  <a:srgbClr val="0F141A"/>
                </a:solidFill>
                <a:effectLst/>
                <a:latin typeface="Amazon Ember"/>
              </a:rPr>
              <a:t>Data steaming</a:t>
            </a:r>
            <a:r>
              <a:rPr lang="en-US" b="0" i="0" dirty="0">
                <a:solidFill>
                  <a:srgbClr val="0F141A"/>
                </a:solidFill>
                <a:effectLst/>
                <a:latin typeface="Amazon Ember"/>
              </a:rPr>
              <a:t> — Messages and events are streamed into streaming services such as Amazon Kinesis Data Streams or Amazon MSK.</a:t>
            </a:r>
          </a:p>
          <a:p>
            <a:pPr algn="l">
              <a:buFont typeface="+mj-lt"/>
              <a:buAutoNum type="arabicPeriod"/>
            </a:pPr>
            <a:r>
              <a:rPr lang="en-US" b="1" i="0" dirty="0">
                <a:solidFill>
                  <a:srgbClr val="0F141A"/>
                </a:solidFill>
                <a:effectLst/>
                <a:latin typeface="Amazon Ember"/>
              </a:rPr>
              <a:t>Stream data processing</a:t>
            </a:r>
            <a:r>
              <a:rPr lang="en-US" b="0" i="0" dirty="0">
                <a:solidFill>
                  <a:srgbClr val="0F141A"/>
                </a:solidFill>
                <a:effectLst/>
                <a:latin typeface="Amazon Ember"/>
              </a:rPr>
              <a:t> — In this step, you can create streaming ETL jobs that run continuously and consume data from streaming sources such as Amazon Kinesis Data Streams and Amazon MSK. The jobs cleanse and transform the data.</a:t>
            </a:r>
          </a:p>
          <a:p>
            <a:pPr algn="l">
              <a:buFont typeface="+mj-lt"/>
              <a:buAutoNum type="arabicPeriod"/>
            </a:pPr>
            <a:r>
              <a:rPr lang="en-US" b="1" i="0" dirty="0">
                <a:solidFill>
                  <a:srgbClr val="0F141A"/>
                </a:solidFill>
                <a:effectLst/>
                <a:latin typeface="Amazon Ember"/>
              </a:rPr>
              <a:t>Stream data loading</a:t>
            </a:r>
            <a:r>
              <a:rPr lang="en-US" b="0" i="0" dirty="0">
                <a:solidFill>
                  <a:srgbClr val="0F141A"/>
                </a:solidFill>
                <a:effectLst/>
                <a:latin typeface="Amazon Ember"/>
              </a:rPr>
              <a:t> — The processed data is typically loaded into S3 data lakes or joint database connectivity (JDBC) data stores such as Amazon Redshift or NoSQL data sources such as Amazon DynamoDB or </a:t>
            </a:r>
            <a:r>
              <a:rPr lang="en-US" b="0" i="0" u="none" strike="noStrike" dirty="0">
                <a:solidFill>
                  <a:srgbClr val="0F141A"/>
                </a:solidFill>
                <a:effectLst/>
                <a:latin typeface="Amazon Ember"/>
                <a:hlinkClick r:id="rId2"/>
              </a:rPr>
              <a:t>Amazon OpenSearch Service</a:t>
            </a:r>
            <a:r>
              <a:rPr lang="en-US" b="0" i="0" dirty="0">
                <a:solidFill>
                  <a:srgbClr val="0F141A"/>
                </a:solidFill>
                <a:effectLst/>
                <a:latin typeface="Amazon Ember"/>
              </a:rPr>
              <a:t>. After the data is loaded, the data can be consumed using services such as Amazon </a:t>
            </a:r>
            <a:r>
              <a:rPr lang="en-US" b="0" i="0" dirty="0" err="1">
                <a:solidFill>
                  <a:srgbClr val="0F141A"/>
                </a:solidFill>
                <a:effectLst/>
                <a:latin typeface="Amazon Ember"/>
              </a:rPr>
              <a:t>QuickSight</a:t>
            </a:r>
            <a:r>
              <a:rPr lang="en-US" b="0" i="0" dirty="0">
                <a:solidFill>
                  <a:srgbClr val="0F141A"/>
                </a:solidFill>
                <a:effectLst/>
                <a:latin typeface="Amazon Ember"/>
              </a:rPr>
              <a:t>, Amazon Athena, Amazon </a:t>
            </a:r>
            <a:r>
              <a:rPr lang="en-US" b="0" i="0" dirty="0" err="1">
                <a:solidFill>
                  <a:srgbClr val="0F141A"/>
                </a:solidFill>
                <a:effectLst/>
                <a:latin typeface="Amazon Ember"/>
              </a:rPr>
              <a:t>SageMaker</a:t>
            </a:r>
            <a:r>
              <a:rPr lang="en-US" b="0" i="0" dirty="0">
                <a:solidFill>
                  <a:srgbClr val="0F141A"/>
                </a:solidFill>
                <a:effectLst/>
                <a:latin typeface="Amazon Ember"/>
              </a:rPr>
              <a:t> AI, Amazon Managed Grafana, and so on.</a:t>
            </a:r>
          </a:p>
          <a:p>
            <a:pPr algn="l">
              <a:buFont typeface="+mj-lt"/>
              <a:buAutoNum type="arabicPeriod"/>
            </a:pPr>
            <a:r>
              <a:rPr lang="en-US" b="1" i="0" dirty="0">
                <a:solidFill>
                  <a:srgbClr val="0F141A"/>
                </a:solidFill>
                <a:effectLst/>
                <a:latin typeface="Amazon Ember"/>
              </a:rPr>
              <a:t>Amazon </a:t>
            </a:r>
            <a:r>
              <a:rPr lang="en-US" b="1" i="0" dirty="0" err="1">
                <a:solidFill>
                  <a:srgbClr val="0F141A"/>
                </a:solidFill>
                <a:effectLst/>
                <a:latin typeface="Amazon Ember"/>
              </a:rPr>
              <a:t>QuickSight</a:t>
            </a:r>
            <a:r>
              <a:rPr lang="en-US" b="1" i="0" dirty="0">
                <a:solidFill>
                  <a:srgbClr val="0F141A"/>
                </a:solidFill>
                <a:effectLst/>
                <a:latin typeface="Amazon Ember"/>
              </a:rPr>
              <a:t>:</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3"/>
              </a:rPr>
              <a:t>Amazon </a:t>
            </a:r>
            <a:r>
              <a:rPr lang="en-US" b="0" i="0" u="none" strike="noStrike" dirty="0" err="1">
                <a:solidFill>
                  <a:srgbClr val="0F141A"/>
                </a:solidFill>
                <a:effectLst/>
                <a:latin typeface="Amazon Ember"/>
                <a:hlinkClick r:id="rId3"/>
              </a:rPr>
              <a:t>QuickSight</a:t>
            </a:r>
            <a:r>
              <a:rPr lang="en-US" b="0" i="0" dirty="0">
                <a:solidFill>
                  <a:srgbClr val="0F141A"/>
                </a:solidFill>
                <a:effectLst/>
                <a:latin typeface="Amazon Ember"/>
              </a:rPr>
              <a:t> allows everyone in your organization to understand your data by asking questions in their native language, exploring through interactive dashboards, or automatically looking for patterns and outliers powered by ML.</a:t>
            </a:r>
          </a:p>
          <a:p>
            <a:pPr algn="l">
              <a:buFont typeface="+mj-lt"/>
              <a:buAutoNum type="arabicPeriod"/>
            </a:pPr>
            <a:r>
              <a:rPr lang="en-US" b="1" i="0" dirty="0">
                <a:solidFill>
                  <a:srgbClr val="0F141A"/>
                </a:solidFill>
                <a:effectLst/>
                <a:latin typeface="Amazon Ember"/>
              </a:rPr>
              <a:t>Amazon Athena</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4"/>
              </a:rPr>
              <a:t>Amazon Athena</a:t>
            </a:r>
            <a:r>
              <a:rPr lang="en-US" b="0" i="0" dirty="0">
                <a:solidFill>
                  <a:srgbClr val="0F141A"/>
                </a:solidFill>
                <a:effectLst/>
                <a:latin typeface="Amazon Ember"/>
              </a:rPr>
              <a:t> provides capability for ad hoc querying capability on the data stored in the data lake.</a:t>
            </a:r>
          </a:p>
          <a:p>
            <a:pPr algn="l">
              <a:buFont typeface="+mj-lt"/>
              <a:buAutoNum type="arabicPeriod"/>
            </a:pPr>
            <a:r>
              <a:rPr lang="en-US" b="1" i="0" dirty="0">
                <a:solidFill>
                  <a:srgbClr val="0F141A"/>
                </a:solidFill>
                <a:effectLst/>
                <a:latin typeface="Amazon Ember"/>
              </a:rPr>
              <a:t>Amazon </a:t>
            </a:r>
            <a:r>
              <a:rPr lang="en-US" b="1" i="0" dirty="0" err="1">
                <a:solidFill>
                  <a:srgbClr val="0F141A"/>
                </a:solidFill>
                <a:effectLst/>
                <a:latin typeface="Amazon Ember"/>
              </a:rPr>
              <a:t>SageMaker</a:t>
            </a:r>
            <a:r>
              <a:rPr lang="en-US" b="1" i="0" dirty="0">
                <a:solidFill>
                  <a:srgbClr val="0F141A"/>
                </a:solidFill>
                <a:effectLst/>
                <a:latin typeface="Amazon Ember"/>
              </a:rPr>
              <a:t> AI</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5"/>
              </a:rPr>
              <a:t>Amazon </a:t>
            </a:r>
            <a:r>
              <a:rPr lang="en-US" b="0" i="0" u="none" strike="noStrike" dirty="0" err="1">
                <a:solidFill>
                  <a:srgbClr val="0F141A"/>
                </a:solidFill>
                <a:effectLst/>
                <a:latin typeface="Amazon Ember"/>
                <a:hlinkClick r:id="rId5"/>
              </a:rPr>
              <a:t>SageMaker</a:t>
            </a:r>
            <a:r>
              <a:rPr lang="en-US" b="0" i="0" u="none" strike="noStrike" dirty="0">
                <a:solidFill>
                  <a:srgbClr val="0F141A"/>
                </a:solidFill>
                <a:effectLst/>
                <a:latin typeface="Amazon Ember"/>
                <a:hlinkClick r:id="rId5"/>
              </a:rPr>
              <a:t> AI</a:t>
            </a:r>
            <a:r>
              <a:rPr lang="en-US" b="0" i="0" dirty="0">
                <a:solidFill>
                  <a:srgbClr val="0F141A"/>
                </a:solidFill>
                <a:effectLst/>
                <a:latin typeface="Amazon Ember"/>
              </a:rPr>
              <a:t> and AWS AI services can be used to build, train, and deploy ML models, and add intelligence to your applications.</a:t>
            </a:r>
          </a:p>
          <a:p>
            <a:pPr algn="l">
              <a:buFont typeface="+mj-lt"/>
              <a:buAutoNum type="arabicPeriod"/>
            </a:pPr>
            <a:r>
              <a:rPr lang="en-US" b="1" i="0" dirty="0">
                <a:solidFill>
                  <a:srgbClr val="0F141A"/>
                </a:solidFill>
                <a:effectLst/>
                <a:latin typeface="Amazon Ember"/>
              </a:rPr>
              <a:t>Amazon Managed Grafana</a:t>
            </a:r>
            <a:r>
              <a:rPr lang="en-US" b="0" i="0" dirty="0">
                <a:solidFill>
                  <a:srgbClr val="0F141A"/>
                </a:solidFill>
                <a:effectLst/>
                <a:latin typeface="Amazon Ember"/>
              </a:rPr>
              <a:t> — </a:t>
            </a:r>
            <a:r>
              <a:rPr lang="en-US" b="0" i="0" u="none" strike="noStrike" dirty="0">
                <a:solidFill>
                  <a:srgbClr val="0F141A"/>
                </a:solidFill>
                <a:effectLst/>
                <a:latin typeface="Amazon Ember"/>
                <a:hlinkClick r:id="rId6"/>
              </a:rPr>
              <a:t>Amazon Managed Grafana</a:t>
            </a:r>
            <a:r>
              <a:rPr lang="en-US" b="0" i="0" dirty="0">
                <a:solidFill>
                  <a:srgbClr val="0F141A"/>
                </a:solidFill>
                <a:effectLst/>
                <a:latin typeface="Amazon Ember"/>
              </a:rPr>
              <a:t> is an open-source analytics platform that can be used to query, visualize, alert on, and understand metrics, no matter where they are stored.</a:t>
            </a:r>
          </a:p>
          <a:p>
            <a:pPr algn="l">
              <a:buFont typeface="+mj-lt"/>
              <a:buAutoNum type="arabicPeriod"/>
            </a:pPr>
            <a:r>
              <a:rPr lang="en-US" b="1" i="0" dirty="0">
                <a:solidFill>
                  <a:srgbClr val="0F141A"/>
                </a:solidFill>
                <a:effectLst/>
                <a:latin typeface="Amazon Ember"/>
              </a:rPr>
              <a:t>Logging, monitoring, and notification</a:t>
            </a:r>
            <a:r>
              <a:rPr lang="en-US" b="0" i="0" dirty="0">
                <a:solidFill>
                  <a:srgbClr val="0F141A"/>
                </a:solidFill>
                <a:effectLst/>
                <a:latin typeface="Amazon Ember"/>
              </a:rPr>
              <a:t> — Amazon CloudWatch can be used for monitoring, Amazon SNS can be used for notification, and AWS CloudTrail can be used for event logging.</a:t>
            </a:r>
          </a:p>
          <a:p>
            <a:endParaRPr lang="en-IN" dirty="0"/>
          </a:p>
        </p:txBody>
      </p:sp>
    </p:spTree>
    <p:extLst>
      <p:ext uri="{BB962C8B-B14F-4D97-AF65-F5344CB8AC3E}">
        <p14:creationId xmlns:p14="http://schemas.microsoft.com/office/powerpoint/2010/main" val="611487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 diagram of a reference architecture for streaming data pipeline.">
            <a:extLst>
              <a:ext uri="{FF2B5EF4-FFF2-40B4-BE49-F238E27FC236}">
                <a16:creationId xmlns:a16="http://schemas.microsoft.com/office/drawing/2014/main" id="{A754DFDB-B1FD-E736-6D07-4DC0A472F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234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7AD6-3586-6064-1AA4-53E8EEAC99BD}"/>
              </a:ext>
            </a:extLst>
          </p:cNvPr>
          <p:cNvSpPr>
            <a:spLocks noGrp="1"/>
          </p:cNvSpPr>
          <p:nvPr>
            <p:ph type="title"/>
          </p:nvPr>
        </p:nvSpPr>
        <p:spPr/>
        <p:txBody>
          <a:bodyPr/>
          <a:lstStyle/>
          <a:p>
            <a:r>
              <a:rPr lang="en-US" b="1" i="0" dirty="0">
                <a:solidFill>
                  <a:srgbClr val="0F141A"/>
                </a:solidFill>
                <a:effectLst/>
                <a:latin typeface="Amazon Ember"/>
              </a:rPr>
              <a:t>AWS Glue managed data transform nodes</a:t>
            </a:r>
            <a:br>
              <a:rPr lang="en-US" b="1" i="0" dirty="0">
                <a:solidFill>
                  <a:srgbClr val="0F141A"/>
                </a:solidFill>
                <a:effectLst/>
                <a:latin typeface="Amazon Ember"/>
              </a:rPr>
            </a:br>
            <a:endParaRPr lang="en-IN" dirty="0"/>
          </a:p>
        </p:txBody>
      </p:sp>
      <p:sp>
        <p:nvSpPr>
          <p:cNvPr id="4" name="Rectangle 1">
            <a:extLst>
              <a:ext uri="{FF2B5EF4-FFF2-40B4-BE49-F238E27FC236}">
                <a16:creationId xmlns:a16="http://schemas.microsoft.com/office/drawing/2014/main" id="{A8E4302B-D274-6342-387D-9D4A3A5F6C30}"/>
              </a:ext>
            </a:extLst>
          </p:cNvPr>
          <p:cNvSpPr>
            <a:spLocks noGrp="1" noChangeArrowheads="1"/>
          </p:cNvSpPr>
          <p:nvPr>
            <p:ph idx="1"/>
          </p:nvPr>
        </p:nvSpPr>
        <p:spPr bwMode="auto">
          <a:xfrm>
            <a:off x="502722" y="1229896"/>
            <a:ext cx="11763103"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ChangeSchema</a:t>
            </a:r>
            <a:r>
              <a:rPr kumimoji="0" lang="en-US" altLang="en-US" sz="1800" b="0" i="0" u="none" strike="noStrike" cap="none" normalizeH="0" baseline="0" dirty="0">
                <a:ln>
                  <a:noFill/>
                </a:ln>
                <a:solidFill>
                  <a:schemeClr val="tx1"/>
                </a:solidFill>
                <a:effectLst/>
                <a:latin typeface="Arial" panose="020B0604020202020204" pitchFamily="34" charset="0"/>
              </a:rPr>
              <a:t>: Map data property keys in the data source to data property keys in the data target. You can rename keys, modify the data types for keys, and choose which keys to drop from the dataset.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SelectFields</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Choose the data property keys that you want to keep.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DropFields</a:t>
            </a:r>
            <a:r>
              <a:rPr kumimoji="0" lang="en-US" altLang="en-US" sz="1800" b="0" i="0" u="none" strike="noStrike" cap="none" normalizeH="0" baseline="0" dirty="0">
                <a:ln>
                  <a:noFill/>
                </a:ln>
                <a:solidFill>
                  <a:schemeClr val="tx1"/>
                </a:solidFill>
                <a:effectLst/>
                <a:latin typeface="Arial" panose="020B0604020202020204" pitchFamily="34" charset="0"/>
              </a:rPr>
              <a:t>: Choose the data property keys that you want to drop.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RenameField</a:t>
            </a:r>
            <a:r>
              <a:rPr kumimoji="0" lang="en-US" altLang="en-US" sz="1800" b="0" i="0" u="none" strike="noStrike" cap="none" normalizeH="0" baseline="0" dirty="0">
                <a:ln>
                  <a:noFill/>
                </a:ln>
                <a:solidFill>
                  <a:schemeClr val="tx1"/>
                </a:solidFill>
                <a:effectLst/>
                <a:latin typeface="Arial" panose="020B0604020202020204" pitchFamily="34" charset="0"/>
              </a:rPr>
              <a:t>: Rename a single data property key.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Spigot</a:t>
            </a:r>
            <a:r>
              <a:rPr kumimoji="0" lang="en-US" altLang="en-US" sz="1800" b="0" i="0" u="none" strike="noStrike" cap="none" normalizeH="0" baseline="0" dirty="0">
                <a:ln>
                  <a:noFill/>
                </a:ln>
                <a:solidFill>
                  <a:schemeClr val="tx1"/>
                </a:solidFill>
                <a:effectLst/>
                <a:latin typeface="Arial" panose="020B0604020202020204" pitchFamily="34" charset="0"/>
              </a:rPr>
              <a:t>: Write samples of the data to an Amazon S3 bucket.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Join</a:t>
            </a:r>
            <a:r>
              <a:rPr kumimoji="0" lang="en-US" altLang="en-US" sz="1800" b="0" i="0" u="none" strike="noStrike" cap="none" normalizeH="0" baseline="0" dirty="0">
                <a:ln>
                  <a:noFill/>
                </a:ln>
                <a:solidFill>
                  <a:schemeClr val="tx1"/>
                </a:solidFill>
                <a:effectLst/>
                <a:latin typeface="Arial" panose="020B0604020202020204" pitchFamily="34" charset="0"/>
              </a:rPr>
              <a:t>: Join two datasets into one dataset using a comparison phrase on the specified data property keys. You can use inner, outer, left, right, left semi, and left anti joins.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Union</a:t>
            </a:r>
            <a:r>
              <a:rPr kumimoji="0" lang="en-US" altLang="en-US" sz="1800" b="0" i="0" u="none" strike="noStrike" cap="none" normalizeH="0" baseline="0" dirty="0">
                <a:ln>
                  <a:noFill/>
                </a:ln>
                <a:solidFill>
                  <a:schemeClr val="tx1"/>
                </a:solidFill>
                <a:effectLst/>
                <a:latin typeface="Arial" panose="020B0604020202020204" pitchFamily="34" charset="0"/>
              </a:rPr>
              <a:t>: Combine rows from more than one data source that have the same schema.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SplitFields</a:t>
            </a:r>
            <a:r>
              <a:rPr kumimoji="0" lang="en-US" altLang="en-US" sz="1800" b="0" i="0" u="none" strike="noStrike" cap="none" normalizeH="0" baseline="0" dirty="0">
                <a:ln>
                  <a:noFill/>
                </a:ln>
                <a:solidFill>
                  <a:schemeClr val="tx1"/>
                </a:solidFill>
                <a:effectLst/>
                <a:latin typeface="Arial" panose="020B0604020202020204" pitchFamily="34" charset="0"/>
              </a:rPr>
              <a:t>: Split data property keys into two </a:t>
            </a:r>
            <a:r>
              <a:rPr kumimoji="0" lang="en-US" altLang="en-US" sz="1800" b="0" i="0" u="none" strike="noStrike" cap="none" normalizeH="0" baseline="0" dirty="0" err="1">
                <a:ln>
                  <a:noFill/>
                </a:ln>
                <a:solidFill>
                  <a:schemeClr val="tx1"/>
                </a:solidFill>
                <a:effectLst/>
                <a:latin typeface="Arial" panose="020B0604020202020204" pitchFamily="34" charset="0"/>
              </a:rPr>
              <a:t>DynamicFrames</a:t>
            </a:r>
            <a:r>
              <a:rPr kumimoji="0" lang="en-US" altLang="en-US" sz="1800" b="0" i="0" u="none" strike="noStrike" cap="none" normalizeH="0" baseline="0" dirty="0">
                <a:ln>
                  <a:noFill/>
                </a:ln>
                <a:solidFill>
                  <a:schemeClr val="tx1"/>
                </a:solidFill>
                <a:effectLst/>
                <a:latin typeface="Arial" panose="020B0604020202020204" pitchFamily="34" charset="0"/>
              </a:rPr>
              <a:t>. Output is a collection of </a:t>
            </a:r>
            <a:r>
              <a:rPr kumimoji="0" lang="en-US" altLang="en-US" sz="1800" b="0" i="0" u="none" strike="noStrike" cap="none" normalizeH="0" baseline="0" dirty="0" err="1">
                <a:ln>
                  <a:noFill/>
                </a:ln>
                <a:solidFill>
                  <a:schemeClr val="tx1"/>
                </a:solidFill>
                <a:effectLst/>
                <a:latin typeface="Arial" panose="020B0604020202020204" pitchFamily="34" charset="0"/>
              </a:rPr>
              <a:t>DynamicFrames</a:t>
            </a:r>
            <a:r>
              <a:rPr kumimoji="0" lang="en-US" altLang="en-US" sz="1800" b="0" i="0" u="none" strike="noStrike" cap="none" normalizeH="0" baseline="0" dirty="0">
                <a:ln>
                  <a:noFill/>
                </a:ln>
                <a:solidFill>
                  <a:schemeClr val="tx1"/>
                </a:solidFill>
                <a:effectLst/>
                <a:latin typeface="Arial" panose="020B0604020202020204" pitchFamily="34" charset="0"/>
              </a:rPr>
              <a:t>: one with selected data property keys, and one with the remaining data property keys.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SelectFromCollection</a:t>
            </a:r>
            <a:r>
              <a:rPr kumimoji="0" lang="en-US" altLang="en-US" sz="1800" b="0" i="0" u="none" strike="noStrike" cap="none" normalizeH="0" baseline="0" dirty="0">
                <a:ln>
                  <a:noFill/>
                </a:ln>
                <a:solidFill>
                  <a:schemeClr val="tx1"/>
                </a:solidFill>
                <a:effectLst/>
                <a:latin typeface="Arial" panose="020B0604020202020204" pitchFamily="34" charset="0"/>
              </a:rPr>
              <a:t>: Choose one </a:t>
            </a:r>
            <a:r>
              <a:rPr kumimoji="0" lang="en-US" altLang="en-US" sz="1800" b="0" i="0" u="none" strike="noStrike" cap="none" normalizeH="0" baseline="0" dirty="0" err="1">
                <a:ln>
                  <a:noFill/>
                </a:ln>
                <a:solidFill>
                  <a:schemeClr val="tx1"/>
                </a:solidFill>
                <a:effectLst/>
                <a:latin typeface="Arial" panose="020B0604020202020204" pitchFamily="34" charset="0"/>
              </a:rPr>
              <a:t>DynamicFrame</a:t>
            </a:r>
            <a:r>
              <a:rPr kumimoji="0" lang="en-US" altLang="en-US" sz="1800" b="0" i="0" u="none" strike="noStrike" cap="none" normalizeH="0" baseline="0" dirty="0">
                <a:ln>
                  <a:noFill/>
                </a:ln>
                <a:solidFill>
                  <a:schemeClr val="tx1"/>
                </a:solidFill>
                <a:effectLst/>
                <a:latin typeface="Arial" panose="020B0604020202020204" pitchFamily="34" charset="0"/>
              </a:rPr>
              <a:t> from a collection of </a:t>
            </a:r>
            <a:r>
              <a:rPr kumimoji="0" lang="en-US" altLang="en-US" sz="1800" b="0" i="0" u="none" strike="noStrike" cap="none" normalizeH="0" baseline="0" dirty="0" err="1">
                <a:ln>
                  <a:noFill/>
                </a:ln>
                <a:solidFill>
                  <a:schemeClr val="tx1"/>
                </a:solidFill>
                <a:effectLst/>
                <a:latin typeface="Arial" panose="020B0604020202020204" pitchFamily="34" charset="0"/>
              </a:rPr>
              <a:t>DynamicFrames</a:t>
            </a:r>
            <a:r>
              <a:rPr kumimoji="0" lang="en-US" altLang="en-US" sz="1800" b="0" i="0" u="none" strike="noStrike" cap="none" normalizeH="0" baseline="0" dirty="0">
                <a:ln>
                  <a:noFill/>
                </a:ln>
                <a:solidFill>
                  <a:schemeClr val="tx1"/>
                </a:solidFill>
                <a:effectLst/>
                <a:latin typeface="Arial" panose="020B0604020202020204" pitchFamily="34" charset="0"/>
              </a:rPr>
              <a:t>. The output is the selected </a:t>
            </a:r>
            <a:r>
              <a:rPr kumimoji="0" lang="en-US" altLang="en-US" sz="1800" b="0" i="0" u="none" strike="noStrike" cap="none" normalizeH="0" baseline="0" dirty="0" err="1">
                <a:ln>
                  <a:noFill/>
                </a:ln>
                <a:solidFill>
                  <a:schemeClr val="tx1"/>
                </a:solidFill>
                <a:effectLst/>
                <a:latin typeface="Arial" panose="020B0604020202020204" pitchFamily="34" charset="0"/>
              </a:rPr>
              <a:t>DynamicFrame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FillMissingValues</a:t>
            </a:r>
            <a:r>
              <a:rPr kumimoji="0" lang="en-US" altLang="en-US" sz="1800" b="0" i="0" u="none" strike="noStrike" cap="none" normalizeH="0" baseline="0" dirty="0">
                <a:ln>
                  <a:noFill/>
                </a:ln>
                <a:solidFill>
                  <a:schemeClr val="tx1"/>
                </a:solidFill>
                <a:effectLst/>
                <a:latin typeface="Arial" panose="020B0604020202020204" pitchFamily="34" charset="0"/>
              </a:rPr>
              <a:t>: Locate records in the dataset that have missing values and add a new field with a suggested value that is determined by imputation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Filter</a:t>
            </a:r>
            <a:r>
              <a:rPr kumimoji="0" lang="en-US" altLang="en-US" sz="1800" b="0" i="0" u="none" strike="noStrike" cap="none" normalizeH="0" baseline="0" dirty="0">
                <a:ln>
                  <a:noFill/>
                </a:ln>
                <a:solidFill>
                  <a:schemeClr val="tx1"/>
                </a:solidFill>
                <a:effectLst/>
                <a:latin typeface="Arial" panose="020B0604020202020204" pitchFamily="34" charset="0"/>
              </a:rPr>
              <a:t>: Split a dataset into two, based on a filter condition.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Drop Null Fields: </a:t>
            </a:r>
            <a:r>
              <a:rPr kumimoji="0" lang="en-US" altLang="en-US" sz="1800" b="0" i="0" u="none" strike="noStrike" cap="none" normalizeH="0" baseline="0" dirty="0">
                <a:ln>
                  <a:noFill/>
                </a:ln>
                <a:solidFill>
                  <a:schemeClr val="tx1"/>
                </a:solidFill>
                <a:effectLst/>
                <a:latin typeface="Arial" panose="020B0604020202020204" pitchFamily="34" charset="0"/>
              </a:rPr>
              <a:t>Removes columns from the dataset if all values in the column are ‘null’.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8905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1FD07-B771-C90B-41D5-7DC97981F66C}"/>
              </a:ext>
            </a:extLst>
          </p:cNvPr>
          <p:cNvSpPr>
            <a:spLocks noGrp="1"/>
          </p:cNvSpPr>
          <p:nvPr>
            <p:ph idx="1"/>
          </p:nvPr>
        </p:nvSpPr>
        <p:spPr/>
        <p:txBody>
          <a:bodyPr>
            <a:normAutofit fontScale="92500" lnSpcReduction="20000"/>
          </a:bodyPr>
          <a:lstStyle/>
          <a:p>
            <a:pPr marL="0" lvl="0" indent="0" eaLnBrk="0" fontAlgn="base" hangingPunct="0">
              <a:lnSpc>
                <a:spcPct val="100000"/>
              </a:lnSpc>
              <a:spcBef>
                <a:spcPct val="0"/>
              </a:spcBef>
              <a:spcAft>
                <a:spcPct val="0"/>
              </a:spcAft>
              <a:buNone/>
            </a:pPr>
            <a:r>
              <a:rPr lang="en-US" altLang="en-US" b="1" dirty="0">
                <a:latin typeface="Arial" panose="020B0604020202020204" pitchFamily="34" charset="0"/>
              </a:rPr>
              <a:t>Drop Duplicates</a:t>
            </a:r>
            <a:r>
              <a:rPr lang="en-US" altLang="en-US" dirty="0">
                <a:latin typeface="Arial" panose="020B0604020202020204" pitchFamily="34" charset="0"/>
              </a:rPr>
              <a:t>: Removes rows from your data source by choosing to match entire rows or specify keys.</a:t>
            </a:r>
          </a:p>
          <a:p>
            <a:pPr marL="0" lvl="0" indent="0" eaLnBrk="0" fontAlgn="base" hangingPunct="0">
              <a:lnSpc>
                <a:spcPct val="100000"/>
              </a:lnSpc>
              <a:spcBef>
                <a:spcPct val="0"/>
              </a:spcBef>
              <a:spcAft>
                <a:spcPct val="0"/>
              </a:spcAft>
              <a:buNone/>
            </a:pPr>
            <a:r>
              <a:rPr lang="en-US" altLang="en-US" b="1" dirty="0">
                <a:latin typeface="Arial" panose="020B0604020202020204" pitchFamily="34" charset="0"/>
              </a:rPr>
              <a:t>SQL</a:t>
            </a:r>
            <a:r>
              <a:rPr lang="en-US" altLang="en-US" dirty="0">
                <a:latin typeface="Arial" panose="020B0604020202020204" pitchFamily="34" charset="0"/>
              </a:rPr>
              <a:t>: Enter </a:t>
            </a:r>
            <a:r>
              <a:rPr lang="en-US" altLang="en-US" dirty="0" err="1">
                <a:latin typeface="Arial" panose="020B0604020202020204" pitchFamily="34" charset="0"/>
              </a:rPr>
              <a:t>SparkSQL</a:t>
            </a:r>
            <a:r>
              <a:rPr lang="en-US" altLang="en-US" dirty="0">
                <a:latin typeface="Arial" panose="020B0604020202020204" pitchFamily="34" charset="0"/>
              </a:rPr>
              <a:t> code into a text entry field to use a SQL query to transform the data. The output is a single </a:t>
            </a:r>
            <a:r>
              <a:rPr lang="en-US" altLang="en-US" dirty="0" err="1">
                <a:latin typeface="Arial" panose="020B0604020202020204" pitchFamily="34" charset="0"/>
              </a:rPr>
              <a:t>DynamicFrame</a:t>
            </a:r>
            <a:r>
              <a:rPr lang="en-US" altLang="en-US" dirty="0">
                <a:latin typeface="Arial" panose="020B0604020202020204" pitchFamily="34" charset="0"/>
              </a:rPr>
              <a:t>.</a:t>
            </a:r>
          </a:p>
          <a:p>
            <a:pPr marL="0" lvl="0" indent="0" eaLnBrk="0" fontAlgn="base" hangingPunct="0">
              <a:lnSpc>
                <a:spcPct val="100000"/>
              </a:lnSpc>
              <a:spcBef>
                <a:spcPct val="0"/>
              </a:spcBef>
              <a:spcAft>
                <a:spcPct val="0"/>
              </a:spcAft>
              <a:buNone/>
            </a:pPr>
            <a:r>
              <a:rPr lang="en-US" altLang="en-US" b="1" dirty="0">
                <a:latin typeface="Arial" panose="020B0604020202020204" pitchFamily="34" charset="0"/>
              </a:rPr>
              <a:t>Aggregate</a:t>
            </a:r>
            <a:r>
              <a:rPr lang="en-US" altLang="en-US" dirty="0">
                <a:latin typeface="Arial" panose="020B0604020202020204" pitchFamily="34" charset="0"/>
              </a:rPr>
              <a:t>: Performs a calculation (such as average, sum, min, max) on selected fields and rows, and creates a new field with the newly calculated value(s).</a:t>
            </a:r>
          </a:p>
          <a:p>
            <a:pPr marL="0" lvl="0" indent="0" eaLnBrk="0" fontAlgn="base" hangingPunct="0">
              <a:lnSpc>
                <a:spcPct val="100000"/>
              </a:lnSpc>
              <a:spcBef>
                <a:spcPct val="0"/>
              </a:spcBef>
              <a:spcAft>
                <a:spcPct val="0"/>
              </a:spcAft>
              <a:buNone/>
            </a:pPr>
            <a:r>
              <a:rPr lang="en-US" altLang="en-US" b="1" dirty="0">
                <a:latin typeface="Arial" panose="020B0604020202020204" pitchFamily="34" charset="0"/>
              </a:rPr>
              <a:t>Flatten</a:t>
            </a:r>
            <a:r>
              <a:rPr lang="en-US" altLang="en-US" dirty="0">
                <a:latin typeface="Arial" panose="020B0604020202020204" pitchFamily="34" charset="0"/>
              </a:rPr>
              <a:t>: Extract fields inside structs into top level fields.</a:t>
            </a:r>
          </a:p>
          <a:p>
            <a:pPr marL="0" lvl="0" indent="0" eaLnBrk="0" fontAlgn="base" hangingPunct="0">
              <a:lnSpc>
                <a:spcPct val="100000"/>
              </a:lnSpc>
              <a:spcBef>
                <a:spcPct val="0"/>
              </a:spcBef>
              <a:spcAft>
                <a:spcPct val="0"/>
              </a:spcAft>
              <a:buNone/>
            </a:pPr>
            <a:r>
              <a:rPr lang="en-US" altLang="en-US" b="1" dirty="0">
                <a:latin typeface="Arial" panose="020B0604020202020204" pitchFamily="34" charset="0"/>
              </a:rPr>
              <a:t>UUID</a:t>
            </a:r>
            <a:r>
              <a:rPr lang="en-US" altLang="en-US" dirty="0">
                <a:latin typeface="Arial" panose="020B0604020202020204" pitchFamily="34" charset="0"/>
              </a:rPr>
              <a:t>: Add a column with a Universally Unique Identifier for each row.</a:t>
            </a:r>
          </a:p>
          <a:p>
            <a:pPr marL="0" lvl="0" indent="0" eaLnBrk="0" fontAlgn="base" hangingPunct="0">
              <a:lnSpc>
                <a:spcPct val="100000"/>
              </a:lnSpc>
              <a:spcBef>
                <a:spcPct val="0"/>
              </a:spcBef>
              <a:spcAft>
                <a:spcPct val="0"/>
              </a:spcAft>
              <a:buNone/>
            </a:pPr>
            <a:r>
              <a:rPr lang="en-US" altLang="en-US" b="1" dirty="0">
                <a:latin typeface="Arial" panose="020B0604020202020204" pitchFamily="34" charset="0"/>
              </a:rPr>
              <a:t>Identifier</a:t>
            </a:r>
            <a:r>
              <a:rPr lang="en-US" altLang="en-US" dirty="0">
                <a:latin typeface="Arial" panose="020B0604020202020204" pitchFamily="34" charset="0"/>
              </a:rPr>
              <a:t>: Add a column with a numeric identifier for each row.</a:t>
            </a:r>
          </a:p>
          <a:p>
            <a:pPr marL="0" lvl="0" indent="0" eaLnBrk="0" fontAlgn="base" hangingPunct="0">
              <a:lnSpc>
                <a:spcPct val="100000"/>
              </a:lnSpc>
              <a:spcBef>
                <a:spcPct val="0"/>
              </a:spcBef>
              <a:spcAft>
                <a:spcPct val="0"/>
              </a:spcAft>
              <a:buNone/>
            </a:pPr>
            <a:r>
              <a:rPr lang="en-US" altLang="en-US" b="1" dirty="0">
                <a:latin typeface="Arial" panose="020B0604020202020204" pitchFamily="34" charset="0"/>
              </a:rPr>
              <a:t>To timestamp</a:t>
            </a:r>
            <a:r>
              <a:rPr lang="en-US" altLang="en-US" dirty="0">
                <a:latin typeface="Arial" panose="020B0604020202020204" pitchFamily="34" charset="0"/>
              </a:rPr>
              <a:t>: Convert a column to timestamp type.</a:t>
            </a:r>
          </a:p>
          <a:p>
            <a:pPr marL="0" lvl="0" indent="0" eaLnBrk="0" fontAlgn="base" hangingPunct="0">
              <a:lnSpc>
                <a:spcPct val="100000"/>
              </a:lnSpc>
              <a:spcBef>
                <a:spcPct val="0"/>
              </a:spcBef>
              <a:spcAft>
                <a:spcPct val="0"/>
              </a:spcAft>
              <a:buNone/>
            </a:pPr>
            <a:r>
              <a:rPr lang="en-US" altLang="en-US" b="1" dirty="0">
                <a:latin typeface="Arial" panose="020B0604020202020204" pitchFamily="34" charset="0"/>
              </a:rPr>
              <a:t>Format timestamp</a:t>
            </a:r>
            <a:r>
              <a:rPr lang="en-US" altLang="en-US" dirty="0">
                <a:latin typeface="Arial" panose="020B0604020202020204" pitchFamily="34" charset="0"/>
              </a:rPr>
              <a:t>: Convert a timestamp column to a formatted string.</a:t>
            </a:r>
          </a:p>
          <a:p>
            <a:pPr marL="0" lvl="0" indent="0" eaLnBrk="0" fontAlgn="base" hangingPunct="0">
              <a:lnSpc>
                <a:spcPct val="100000"/>
              </a:lnSpc>
              <a:spcBef>
                <a:spcPct val="0"/>
              </a:spcBef>
              <a:spcAft>
                <a:spcPct val="0"/>
              </a:spcAft>
              <a:buNone/>
            </a:pPr>
            <a:endParaRPr lang="en-US" altLang="en-US" dirty="0">
              <a:latin typeface="Arial" panose="020B0604020202020204" pitchFamily="34" charset="0"/>
            </a:endParaRPr>
          </a:p>
          <a:p>
            <a:endParaRPr lang="en-IN" dirty="0"/>
          </a:p>
        </p:txBody>
      </p:sp>
    </p:spTree>
    <p:extLst>
      <p:ext uri="{BB962C8B-B14F-4D97-AF65-F5344CB8AC3E}">
        <p14:creationId xmlns:p14="http://schemas.microsoft.com/office/powerpoint/2010/main" val="4152870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2B5EB7-A53C-31E1-4C42-3A9D790F1BF2}"/>
              </a:ext>
            </a:extLst>
          </p:cNvPr>
          <p:cNvSpPr>
            <a:spLocks noGrp="1"/>
          </p:cNvSpPr>
          <p:nvPr>
            <p:ph idx="1"/>
          </p:nvPr>
        </p:nvSpPr>
        <p:spPr>
          <a:xfrm>
            <a:off x="0" y="0"/>
            <a:ext cx="10515600" cy="6858000"/>
          </a:xfrm>
        </p:spPr>
        <p:txBody>
          <a:bodyPr>
            <a:normAutofit fontScale="62500" lnSpcReduction="20000"/>
          </a:bodyPr>
          <a:lstStyle/>
          <a:p>
            <a:endParaRPr lang="en-US" dirty="0"/>
          </a:p>
          <a:p>
            <a:r>
              <a:rPr lang="en-US" dirty="0"/>
              <a:t>Conditional Router transform: Apply multiple conditions to incoming data. Each row of the incoming data is evaluated by a group filter condition and processed into its corresponding group.</a:t>
            </a:r>
          </a:p>
          <a:p>
            <a:endParaRPr lang="en-US" dirty="0"/>
          </a:p>
          <a:p>
            <a:r>
              <a:rPr lang="en-US" dirty="0"/>
              <a:t>Concatenate Columns transform: Build a new string column using the values of other columns with an optional spacer.</a:t>
            </a:r>
          </a:p>
          <a:p>
            <a:endParaRPr lang="en-US" dirty="0"/>
          </a:p>
          <a:p>
            <a:r>
              <a:rPr lang="en-US" dirty="0"/>
              <a:t>Split String transform: Break up a string into an array of tokens using a regular expression to define how the split is done.</a:t>
            </a:r>
          </a:p>
          <a:p>
            <a:endParaRPr lang="en-US" dirty="0"/>
          </a:p>
          <a:p>
            <a:r>
              <a:rPr lang="en-US" dirty="0"/>
              <a:t>Array To Columns transform: Extract some or all the elements of a column of type array into new columns.</a:t>
            </a:r>
          </a:p>
          <a:p>
            <a:endParaRPr lang="en-US" dirty="0"/>
          </a:p>
          <a:p>
            <a:r>
              <a:rPr lang="en-US" dirty="0"/>
              <a:t>Add Current Timestamp transform: Mark the rows with the time on which the data was processed. This is useful for auditing purposes or to track latency in the data pipeline.</a:t>
            </a:r>
          </a:p>
          <a:p>
            <a:endParaRPr lang="en-US" dirty="0"/>
          </a:p>
          <a:p>
            <a:r>
              <a:rPr lang="en-US" dirty="0"/>
              <a:t>Pivot Rows to Columns transform: Aggregate a numeric column by rotating unique values on selected columns which become new columns. If multiple columns are selected, the values are concatenated to name the new columns.</a:t>
            </a:r>
          </a:p>
          <a:p>
            <a:endParaRPr lang="en-US" dirty="0"/>
          </a:p>
          <a:p>
            <a:r>
              <a:rPr lang="en-US" dirty="0"/>
              <a:t>Unpivot Columns To Rows transform: Convert columns into values of new columns generating a row for each unique value.</a:t>
            </a:r>
          </a:p>
          <a:p>
            <a:endParaRPr lang="en-US" dirty="0"/>
          </a:p>
          <a:p>
            <a:r>
              <a:rPr lang="en-US" dirty="0" err="1"/>
              <a:t>Autobalance</a:t>
            </a:r>
            <a:r>
              <a:rPr lang="en-US" dirty="0"/>
              <a:t> Processing transform: Redistribute the data better among the workers. This is useful where the data is unbalanced or as it comes from the source doesn’t allow enough parallel processing on it.</a:t>
            </a:r>
          </a:p>
          <a:p>
            <a:endParaRPr lang="en-US" dirty="0"/>
          </a:p>
        </p:txBody>
      </p:sp>
    </p:spTree>
    <p:extLst>
      <p:ext uri="{BB962C8B-B14F-4D97-AF65-F5344CB8AC3E}">
        <p14:creationId xmlns:p14="http://schemas.microsoft.com/office/powerpoint/2010/main" val="96405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572BF2-DEC5-4D4D-C030-C1263311AC38}"/>
              </a:ext>
            </a:extLst>
          </p:cNvPr>
          <p:cNvSpPr>
            <a:spLocks noGrp="1"/>
          </p:cNvSpPr>
          <p:nvPr>
            <p:ph idx="1"/>
          </p:nvPr>
        </p:nvSpPr>
        <p:spPr/>
        <p:txBody>
          <a:bodyPr>
            <a:normAutofit fontScale="85000" lnSpcReduction="20000"/>
          </a:bodyPr>
          <a:lstStyle/>
          <a:p>
            <a:pPr algn="l">
              <a:spcAft>
                <a:spcPts val="900"/>
              </a:spcAft>
              <a:buFont typeface="Arial" panose="020B0604020202020204" pitchFamily="34" charset="0"/>
              <a:buChar char="•"/>
            </a:pPr>
            <a:r>
              <a:rPr lang="en-US" b="1" i="0" u="none" strike="noStrike" dirty="0">
                <a:solidFill>
                  <a:srgbClr val="05192D"/>
                </a:solidFill>
                <a:effectLst/>
                <a:latin typeface="Studio-Feixen-Sans"/>
              </a:rPr>
              <a:t>Serverless</a:t>
            </a:r>
            <a:r>
              <a:rPr lang="en-US" b="0" i="0" u="none" strike="noStrike" dirty="0">
                <a:solidFill>
                  <a:srgbClr val="05192D"/>
                </a:solidFill>
                <a:effectLst/>
                <a:latin typeface="Studio-Feixen-Sans"/>
              </a:rPr>
              <a:t>: There is no need to provision or manage servers, which reduces operational overhead.</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1" i="0" u="none" strike="noStrike" dirty="0">
                <a:solidFill>
                  <a:srgbClr val="05192D"/>
                </a:solidFill>
                <a:effectLst/>
                <a:latin typeface="Studio-Feixen-Sans"/>
              </a:rPr>
              <a:t>Automatic code generation</a:t>
            </a:r>
            <a:r>
              <a:rPr lang="en-US" b="0" i="0" u="none" strike="noStrike" dirty="0">
                <a:solidFill>
                  <a:srgbClr val="05192D"/>
                </a:solidFill>
                <a:effectLst/>
                <a:latin typeface="Studio-Feixen-Sans"/>
              </a:rPr>
              <a:t>: AWS Glue can automatically generate Python or Scala code for ETL jobs.</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1" i="0" u="none" strike="noStrike" dirty="0">
                <a:solidFill>
                  <a:srgbClr val="05192D"/>
                </a:solidFill>
                <a:effectLst/>
                <a:latin typeface="Studio-Feixen-Sans"/>
              </a:rPr>
              <a:t>Built-in job scheduling and monitoring</a:t>
            </a:r>
            <a:r>
              <a:rPr lang="en-US" b="0" i="0" u="none" strike="noStrike" dirty="0">
                <a:solidFill>
                  <a:srgbClr val="05192D"/>
                </a:solidFill>
                <a:effectLst/>
                <a:latin typeface="Studio-Feixen-Sans"/>
              </a:rPr>
              <a:t>: This capability makes scheduling and monitoring ETL jobs easy.</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1" i="0" u="none" strike="noStrike" dirty="0">
                <a:solidFill>
                  <a:srgbClr val="05192D"/>
                </a:solidFill>
                <a:effectLst/>
                <a:latin typeface="Studio-Feixen-Sans"/>
              </a:rPr>
              <a:t>Data discovery and cataloging</a:t>
            </a:r>
            <a:r>
              <a:rPr lang="en-US" b="0" i="0" u="none" strike="noStrike" dirty="0">
                <a:solidFill>
                  <a:srgbClr val="05192D"/>
                </a:solidFill>
                <a:effectLst/>
                <a:latin typeface="Studio-Feixen-Sans"/>
              </a:rPr>
              <a:t>: AWS Glue crawlers can automatically discover, catalog, and prepare data for analysis.</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1" i="0" u="none" strike="noStrike" dirty="0">
                <a:solidFill>
                  <a:srgbClr val="05192D"/>
                </a:solidFill>
                <a:effectLst/>
                <a:latin typeface="Studio-Feixen-Sans"/>
              </a:rPr>
              <a:t>Integration with other AWS services</a:t>
            </a:r>
            <a:r>
              <a:rPr lang="en-US" b="0" i="0" u="none" strike="noStrike" dirty="0">
                <a:solidFill>
                  <a:srgbClr val="05192D"/>
                </a:solidFill>
                <a:effectLst/>
                <a:latin typeface="Studio-Feixen-Sans"/>
              </a:rPr>
              <a:t>: Seamlessly works with services like Amazon S3, Amazon RDS,</a:t>
            </a:r>
            <a:r>
              <a:rPr lang="en-US" b="0" i="0" dirty="0">
                <a:solidFill>
                  <a:srgbClr val="05192D"/>
                </a:solidFill>
                <a:effectLst/>
                <a:latin typeface="Studio-Feixen-Sans"/>
              </a:rPr>
              <a:t> and </a:t>
            </a:r>
            <a:r>
              <a:rPr lang="en-US" b="1" i="0" u="none" strike="noStrike" dirty="0">
                <a:solidFill>
                  <a:srgbClr val="0075AD"/>
                </a:solidFill>
                <a:effectLst/>
                <a:latin typeface="Studio-Feixen-Sans"/>
                <a:hlinkClick r:id="rId2"/>
              </a:rPr>
              <a:t>Amazon Redshift</a:t>
            </a:r>
            <a:r>
              <a:rPr lang="en-US" b="0" i="0" dirty="0">
                <a:solidFill>
                  <a:srgbClr val="05192D"/>
                </a:solidFill>
                <a:effectLst/>
                <a:latin typeface="Studio-Feixen-Sans"/>
              </a:rPr>
              <a:t>.</a:t>
            </a:r>
          </a:p>
          <a:p>
            <a:pPr algn="l">
              <a:spcAft>
                <a:spcPts val="900"/>
              </a:spcAft>
              <a:buFont typeface="Arial" panose="020B0604020202020204" pitchFamily="34" charset="0"/>
              <a:buChar char="•"/>
            </a:pPr>
            <a:r>
              <a:rPr lang="en-US" b="1" i="0" u="none" strike="noStrike" dirty="0">
                <a:solidFill>
                  <a:srgbClr val="05192D"/>
                </a:solidFill>
                <a:effectLst/>
                <a:latin typeface="Studio-Feixen-Sans"/>
              </a:rPr>
              <a:t>Cost-effective</a:t>
            </a:r>
            <a:r>
              <a:rPr lang="en-US" b="0" i="0" u="none" strike="noStrike" dirty="0">
                <a:solidFill>
                  <a:srgbClr val="05192D"/>
                </a:solidFill>
                <a:effectLst/>
                <a:latin typeface="Studio-Feixen-Sans"/>
              </a:rPr>
              <a:t>: You only pay for the resources consumed while ETL jobs run.</a:t>
            </a:r>
            <a:endParaRPr lang="en-US" b="0" i="0" dirty="0">
              <a:solidFill>
                <a:srgbClr val="05192D"/>
              </a:solidFill>
              <a:effectLst/>
              <a:latin typeface="Studio-Feixen-Sans"/>
            </a:endParaRPr>
          </a:p>
          <a:p>
            <a:endParaRPr lang="en-IN" dirty="0"/>
          </a:p>
        </p:txBody>
      </p:sp>
    </p:spTree>
    <p:extLst>
      <p:ext uri="{BB962C8B-B14F-4D97-AF65-F5344CB8AC3E}">
        <p14:creationId xmlns:p14="http://schemas.microsoft.com/office/powerpoint/2010/main" val="2857618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00288-1AC4-3379-854D-B79BA3F5F1EA}"/>
              </a:ext>
            </a:extLst>
          </p:cNvPr>
          <p:cNvSpPr>
            <a:spLocks noGrp="1"/>
          </p:cNvSpPr>
          <p:nvPr>
            <p:ph idx="1"/>
          </p:nvPr>
        </p:nvSpPr>
        <p:spPr>
          <a:xfrm>
            <a:off x="0" y="-1"/>
            <a:ext cx="10515600" cy="6761527"/>
          </a:xfrm>
        </p:spPr>
        <p:txBody>
          <a:bodyPr>
            <a:normAutofit fontScale="62500" lnSpcReduction="20000"/>
          </a:bodyPr>
          <a:lstStyle/>
          <a:p>
            <a:r>
              <a:rPr lang="en-US" dirty="0"/>
              <a:t>Derived Column transform: Define a new column based on a math formula or SQL expression in which you can use other columns in the data, as well as constants and literals.</a:t>
            </a:r>
          </a:p>
          <a:p>
            <a:endParaRPr lang="en-US" dirty="0"/>
          </a:p>
          <a:p>
            <a:r>
              <a:rPr lang="en-US" dirty="0"/>
              <a:t>Lookup transform: Add columns from a defined catalog table when the keys match the defined lookup columns in the data.</a:t>
            </a:r>
          </a:p>
          <a:p>
            <a:endParaRPr lang="en-US" dirty="0"/>
          </a:p>
          <a:p>
            <a:r>
              <a:rPr lang="en-US" dirty="0"/>
              <a:t>Explode Array or Map Into Rows transform: Extract values from a nested structure into individual rows that are easier to manipulate.</a:t>
            </a:r>
          </a:p>
          <a:p>
            <a:endParaRPr lang="en-US" dirty="0"/>
          </a:p>
          <a:p>
            <a:r>
              <a:rPr lang="en-US" dirty="0"/>
              <a:t>Record matching transform: Invoke an existing Record Matching machine learning data classification transform.</a:t>
            </a:r>
          </a:p>
          <a:p>
            <a:endParaRPr lang="en-US" dirty="0"/>
          </a:p>
          <a:p>
            <a:r>
              <a:rPr lang="en-US" dirty="0"/>
              <a:t>Remove null rows transform: Remove from the dataset rows that have all columns as null, or empty.</a:t>
            </a:r>
          </a:p>
          <a:p>
            <a:endParaRPr lang="en-US" dirty="0"/>
          </a:p>
          <a:p>
            <a:r>
              <a:rPr lang="en-US" dirty="0"/>
              <a:t>Parse JSON column transform: Parse a string column containing JSON data and convert it to a struct or an array column, depending if the JSON is an object or an array, respectively.</a:t>
            </a:r>
          </a:p>
          <a:p>
            <a:endParaRPr lang="en-US" dirty="0"/>
          </a:p>
          <a:p>
            <a:r>
              <a:rPr lang="en-US" dirty="0"/>
              <a:t>Extract JSON path transform: Extract new columns from a JSON string column.</a:t>
            </a:r>
          </a:p>
          <a:p>
            <a:endParaRPr lang="en-US" dirty="0"/>
          </a:p>
          <a:p>
            <a:r>
              <a:rPr lang="en-US" dirty="0"/>
              <a:t>Extract string fragments from a regular expression: Extract string fragments using a regular expression and create new column out of it, or multiple columns if using regex groups.</a:t>
            </a:r>
          </a:p>
          <a:p>
            <a:endParaRPr lang="en-US" dirty="0"/>
          </a:p>
          <a:p>
            <a:r>
              <a:rPr lang="en-US" dirty="0"/>
              <a:t>Custom transform: Enter code into a text entry field to use custom transforms. The output is a collection of </a:t>
            </a:r>
            <a:r>
              <a:rPr lang="en-US" dirty="0" err="1"/>
              <a:t>DynamicFrames</a:t>
            </a:r>
            <a:r>
              <a:rPr lang="en-US" dirty="0"/>
              <a:t>.</a:t>
            </a:r>
            <a:endParaRPr lang="en-IN" dirty="0"/>
          </a:p>
          <a:p>
            <a:endParaRPr lang="en-IN" dirty="0"/>
          </a:p>
        </p:txBody>
      </p:sp>
    </p:spTree>
    <p:extLst>
      <p:ext uri="{BB962C8B-B14F-4D97-AF65-F5344CB8AC3E}">
        <p14:creationId xmlns:p14="http://schemas.microsoft.com/office/powerpoint/2010/main" val="847253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251E-68C4-BA34-D5D1-AE43E6A86A30}"/>
              </a:ext>
            </a:extLst>
          </p:cNvPr>
          <p:cNvSpPr>
            <a:spLocks noGrp="1"/>
          </p:cNvSpPr>
          <p:nvPr>
            <p:ph type="title"/>
          </p:nvPr>
        </p:nvSpPr>
        <p:spPr>
          <a:xfrm>
            <a:off x="997591" y="18255"/>
            <a:ext cx="10515600" cy="862589"/>
          </a:xfrm>
        </p:spPr>
        <p:txBody>
          <a:bodyPr/>
          <a:lstStyle/>
          <a:p>
            <a:r>
              <a:rPr lang="en-US" b="1" i="0" dirty="0">
                <a:solidFill>
                  <a:srgbClr val="0F141A"/>
                </a:solidFill>
                <a:effectLst/>
                <a:latin typeface="Amazon Ember"/>
              </a:rPr>
              <a:t>AWS Glue </a:t>
            </a:r>
            <a:r>
              <a:rPr lang="en-US" b="1" i="0" dirty="0" err="1">
                <a:solidFill>
                  <a:srgbClr val="0F141A"/>
                </a:solidFill>
                <a:effectLst/>
                <a:latin typeface="Amazon Ember"/>
              </a:rPr>
              <a:t>PySpark</a:t>
            </a:r>
            <a:r>
              <a:rPr lang="en-US" b="1" i="0" dirty="0">
                <a:solidFill>
                  <a:srgbClr val="0F141A"/>
                </a:solidFill>
                <a:effectLst/>
                <a:latin typeface="Amazon Ember"/>
              </a:rPr>
              <a:t> transforms reference</a:t>
            </a:r>
            <a:endParaRPr lang="en-IN" dirty="0"/>
          </a:p>
        </p:txBody>
      </p:sp>
      <p:sp>
        <p:nvSpPr>
          <p:cNvPr id="3" name="Content Placeholder 2">
            <a:extLst>
              <a:ext uri="{FF2B5EF4-FFF2-40B4-BE49-F238E27FC236}">
                <a16:creationId xmlns:a16="http://schemas.microsoft.com/office/drawing/2014/main" id="{C307FDB6-9B43-4F56-2ABC-5E1A4C2565BB}"/>
              </a:ext>
            </a:extLst>
          </p:cNvPr>
          <p:cNvSpPr>
            <a:spLocks noGrp="1"/>
          </p:cNvSpPr>
          <p:nvPr>
            <p:ph idx="1"/>
          </p:nvPr>
        </p:nvSpPr>
        <p:spPr>
          <a:xfrm>
            <a:off x="225804" y="963035"/>
            <a:ext cx="10515600" cy="5748157"/>
          </a:xfrm>
        </p:spPr>
        <p:txBody>
          <a:bodyPr>
            <a:normAutofit fontScale="92500" lnSpcReduction="10000"/>
          </a:bodyPr>
          <a:lstStyle/>
          <a:p>
            <a:pPr algn="l">
              <a:buFont typeface="Arial" panose="020B0604020202020204" pitchFamily="34" charset="0"/>
              <a:buChar char="•"/>
            </a:pPr>
            <a:r>
              <a:rPr lang="en-IN" b="0" i="0" u="none" strike="noStrike" dirty="0" err="1">
                <a:solidFill>
                  <a:srgbClr val="0F141A"/>
                </a:solidFill>
                <a:effectLst/>
                <a:latin typeface="Amazon Ember"/>
                <a:hlinkClick r:id="rId2"/>
              </a:rPr>
              <a:t>GlueTransform</a:t>
            </a:r>
            <a:r>
              <a:rPr lang="en-IN" b="0" i="0" u="none" strike="noStrike" dirty="0">
                <a:solidFill>
                  <a:srgbClr val="0F141A"/>
                </a:solidFill>
                <a:effectLst/>
                <a:latin typeface="Amazon Ember"/>
                <a:hlinkClick r:id="rId2"/>
              </a:rPr>
              <a:t> base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3"/>
              </a:rPr>
              <a:t>ApplyMapping</a:t>
            </a:r>
            <a:r>
              <a:rPr lang="en-IN" b="0" i="0" u="none" strike="noStrike" dirty="0">
                <a:solidFill>
                  <a:srgbClr val="0F141A"/>
                </a:solidFill>
                <a:effectLst/>
                <a:latin typeface="Amazon Ember"/>
                <a:hlinkClick r:id="rId3"/>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4"/>
              </a:rPr>
              <a:t>DropFields</a:t>
            </a:r>
            <a:r>
              <a:rPr lang="en-IN" b="0" i="0" u="none" strike="noStrike" dirty="0">
                <a:solidFill>
                  <a:srgbClr val="0F141A"/>
                </a:solidFill>
                <a:effectLst/>
                <a:latin typeface="Amazon Ember"/>
                <a:hlinkClick r:id="rId4"/>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5"/>
              </a:rPr>
              <a:t>DropNullFields</a:t>
            </a:r>
            <a:r>
              <a:rPr lang="en-IN" b="0" i="0" u="none" strike="noStrike" dirty="0">
                <a:solidFill>
                  <a:srgbClr val="0F141A"/>
                </a:solidFill>
                <a:effectLst/>
                <a:latin typeface="Amazon Ember"/>
                <a:hlinkClick r:id="rId5"/>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6"/>
              </a:rPr>
              <a:t>ErrorsAsDynamicFrame</a:t>
            </a:r>
            <a:r>
              <a:rPr lang="en-IN" b="0" i="0" u="none" strike="noStrike" dirty="0">
                <a:solidFill>
                  <a:srgbClr val="0F141A"/>
                </a:solidFill>
                <a:effectLst/>
                <a:latin typeface="Amazon Ember"/>
                <a:hlinkClick r:id="rId6"/>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7"/>
              </a:rPr>
              <a:t>EvaluateDataQuality</a:t>
            </a:r>
            <a:r>
              <a:rPr lang="en-IN" b="0" i="0" u="none" strike="noStrike" dirty="0">
                <a:solidFill>
                  <a:srgbClr val="0F141A"/>
                </a:solidFill>
                <a:effectLst/>
                <a:latin typeface="Amazon Ember"/>
                <a:hlinkClick r:id="rId7"/>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8"/>
              </a:rPr>
              <a:t>FillMissingValues</a:t>
            </a:r>
            <a:r>
              <a:rPr lang="en-IN" b="0" i="0" u="none" strike="noStrike" dirty="0">
                <a:solidFill>
                  <a:srgbClr val="0F141A"/>
                </a:solidFill>
                <a:effectLst/>
                <a:latin typeface="Amazon Ember"/>
                <a:hlinkClick r:id="rId8"/>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a:solidFill>
                  <a:srgbClr val="0F141A"/>
                </a:solidFill>
                <a:effectLst/>
                <a:latin typeface="Amazon Ember"/>
                <a:hlinkClick r:id="rId9"/>
              </a:rPr>
              <a:t>Filter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10"/>
              </a:rPr>
              <a:t>FindIncrementalMatches</a:t>
            </a:r>
            <a:r>
              <a:rPr lang="en-IN" b="0" i="0" u="none" strike="noStrike" dirty="0">
                <a:solidFill>
                  <a:srgbClr val="0F141A"/>
                </a:solidFill>
                <a:effectLst/>
                <a:latin typeface="Amazon Ember"/>
                <a:hlinkClick r:id="rId10"/>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11"/>
              </a:rPr>
              <a:t>FindMatches</a:t>
            </a:r>
            <a:r>
              <a:rPr lang="en-IN" b="0" i="0" u="none" strike="noStrike" dirty="0">
                <a:solidFill>
                  <a:srgbClr val="0F141A"/>
                </a:solidFill>
                <a:effectLst/>
                <a:latin typeface="Amazon Ember"/>
                <a:hlinkClick r:id="rId11"/>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12"/>
              </a:rPr>
              <a:t>FlatMap</a:t>
            </a:r>
            <a:r>
              <a:rPr lang="en-IN" b="0" i="0" u="none" strike="noStrike" dirty="0">
                <a:solidFill>
                  <a:srgbClr val="0F141A"/>
                </a:solidFill>
                <a:effectLst/>
                <a:latin typeface="Amazon Ember"/>
                <a:hlinkClick r:id="rId12"/>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a:solidFill>
                  <a:srgbClr val="0F141A"/>
                </a:solidFill>
                <a:effectLst/>
                <a:latin typeface="Amazon Ember"/>
                <a:hlinkClick r:id="rId13"/>
              </a:rPr>
              <a:t>Join class</a:t>
            </a:r>
            <a:endParaRPr lang="en-IN" b="0" i="0" dirty="0">
              <a:solidFill>
                <a:srgbClr val="0F141A"/>
              </a:solidFill>
              <a:effectLst/>
              <a:latin typeface="Amazon Ember"/>
            </a:endParaRPr>
          </a:p>
          <a:p>
            <a:endParaRPr lang="en-IN" dirty="0"/>
          </a:p>
        </p:txBody>
      </p:sp>
    </p:spTree>
    <p:extLst>
      <p:ext uri="{BB962C8B-B14F-4D97-AF65-F5344CB8AC3E}">
        <p14:creationId xmlns:p14="http://schemas.microsoft.com/office/powerpoint/2010/main" val="47571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67F4FD-5597-4C2D-12EB-E31B2403EFF1}"/>
              </a:ext>
            </a:extLst>
          </p:cNvPr>
          <p:cNvSpPr>
            <a:spLocks noGrp="1"/>
          </p:cNvSpPr>
          <p:nvPr>
            <p:ph idx="1"/>
          </p:nvPr>
        </p:nvSpPr>
        <p:spPr>
          <a:xfrm>
            <a:off x="351638" y="323995"/>
            <a:ext cx="10515600" cy="6370419"/>
          </a:xfrm>
        </p:spPr>
        <p:txBody>
          <a:bodyPr>
            <a:normAutofit fontScale="92500" lnSpcReduction="10000"/>
          </a:bodyPr>
          <a:lstStyle/>
          <a:p>
            <a:pPr algn="l">
              <a:buFont typeface="Arial" panose="020B0604020202020204" pitchFamily="34" charset="0"/>
              <a:buChar char="•"/>
            </a:pPr>
            <a:r>
              <a:rPr lang="en-IN" b="0" i="0" u="none" strike="noStrike" dirty="0">
                <a:solidFill>
                  <a:srgbClr val="0F141A"/>
                </a:solidFill>
                <a:effectLst/>
                <a:latin typeface="Amazon Ember"/>
                <a:hlinkClick r:id="rId2"/>
              </a:rPr>
              <a:t>Map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3"/>
              </a:rPr>
              <a:t>MapToCollection</a:t>
            </a:r>
            <a:r>
              <a:rPr lang="en-IN" b="0" i="0" u="none" strike="noStrike" dirty="0">
                <a:solidFill>
                  <a:srgbClr val="0F141A"/>
                </a:solidFill>
                <a:effectLst/>
                <a:latin typeface="Amazon Ember"/>
                <a:hlinkClick r:id="rId3"/>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4"/>
              </a:rPr>
              <a:t>mergeDynamicFrame</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5"/>
              </a:rPr>
              <a:t>Relationalize</a:t>
            </a:r>
            <a:r>
              <a:rPr lang="en-IN" b="0" i="0" u="none" strike="noStrike" dirty="0">
                <a:solidFill>
                  <a:srgbClr val="0F141A"/>
                </a:solidFill>
                <a:effectLst/>
                <a:latin typeface="Amazon Ember"/>
                <a:hlinkClick r:id="rId5"/>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6"/>
              </a:rPr>
              <a:t>RenameField</a:t>
            </a:r>
            <a:r>
              <a:rPr lang="en-IN" b="0" i="0" u="none" strike="noStrike" dirty="0">
                <a:solidFill>
                  <a:srgbClr val="0F141A"/>
                </a:solidFill>
                <a:effectLst/>
                <a:latin typeface="Amazon Ember"/>
                <a:hlinkClick r:id="rId6"/>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7"/>
              </a:rPr>
              <a:t>ResolveChoice</a:t>
            </a:r>
            <a:r>
              <a:rPr lang="en-IN" b="0" i="0" u="none" strike="noStrike" dirty="0">
                <a:solidFill>
                  <a:srgbClr val="0F141A"/>
                </a:solidFill>
                <a:effectLst/>
                <a:latin typeface="Amazon Ember"/>
                <a:hlinkClick r:id="rId7"/>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8"/>
              </a:rPr>
              <a:t>SelectFields</a:t>
            </a:r>
            <a:r>
              <a:rPr lang="en-IN" b="0" i="0" u="none" strike="noStrike" dirty="0">
                <a:solidFill>
                  <a:srgbClr val="0F141A"/>
                </a:solidFill>
                <a:effectLst/>
                <a:latin typeface="Amazon Ember"/>
                <a:hlinkClick r:id="rId8"/>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9"/>
              </a:rPr>
              <a:t>SelectFromCollection</a:t>
            </a:r>
            <a:r>
              <a:rPr lang="en-IN" b="0" i="0" u="none" strike="noStrike" dirty="0">
                <a:solidFill>
                  <a:srgbClr val="0F141A"/>
                </a:solidFill>
                <a:effectLst/>
                <a:latin typeface="Amazon Ember"/>
                <a:hlinkClick r:id="rId9"/>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10"/>
              </a:rPr>
              <a:t>Simplify_ddb_json</a:t>
            </a:r>
            <a:r>
              <a:rPr lang="en-IN" b="0" i="0" u="none" strike="noStrike" dirty="0">
                <a:solidFill>
                  <a:srgbClr val="0F141A"/>
                </a:solidFill>
                <a:effectLst/>
                <a:latin typeface="Amazon Ember"/>
                <a:hlinkClick r:id="rId10"/>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a:solidFill>
                  <a:srgbClr val="0F141A"/>
                </a:solidFill>
                <a:effectLst/>
                <a:latin typeface="Amazon Ember"/>
                <a:hlinkClick r:id="rId11"/>
              </a:rPr>
              <a:t>Spigot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12"/>
              </a:rPr>
              <a:t>SplitFields</a:t>
            </a:r>
            <a:r>
              <a:rPr lang="en-IN" b="0" i="0" u="none" strike="noStrike" dirty="0">
                <a:solidFill>
                  <a:srgbClr val="0F141A"/>
                </a:solidFill>
                <a:effectLst/>
                <a:latin typeface="Amazon Ember"/>
                <a:hlinkClick r:id="rId12"/>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13"/>
              </a:rPr>
              <a:t>SplitRows</a:t>
            </a:r>
            <a:r>
              <a:rPr lang="en-IN" b="0" i="0" u="none" strike="noStrike" dirty="0">
                <a:solidFill>
                  <a:srgbClr val="0F141A"/>
                </a:solidFill>
                <a:effectLst/>
                <a:latin typeface="Amazon Ember"/>
                <a:hlinkClick r:id="rId13"/>
              </a:rPr>
              <a:t>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a:solidFill>
                  <a:srgbClr val="0F141A"/>
                </a:solidFill>
                <a:effectLst/>
                <a:latin typeface="Amazon Ember"/>
                <a:hlinkClick r:id="rId14"/>
              </a:rPr>
              <a:t>Unbox class</a:t>
            </a:r>
            <a:endParaRPr lang="en-IN" b="0" i="0" dirty="0">
              <a:solidFill>
                <a:srgbClr val="0F141A"/>
              </a:solidFill>
              <a:effectLst/>
              <a:latin typeface="Amazon Ember"/>
            </a:endParaRPr>
          </a:p>
          <a:p>
            <a:pPr algn="l">
              <a:buFont typeface="Arial" panose="020B0604020202020204" pitchFamily="34" charset="0"/>
              <a:buChar char="•"/>
            </a:pPr>
            <a:r>
              <a:rPr lang="en-IN" b="0" i="0" u="none" strike="noStrike" dirty="0" err="1">
                <a:solidFill>
                  <a:srgbClr val="0F141A"/>
                </a:solidFill>
                <a:effectLst/>
                <a:latin typeface="Amazon Ember"/>
                <a:hlinkClick r:id="rId15"/>
              </a:rPr>
              <a:t>UnnestFrame</a:t>
            </a:r>
            <a:r>
              <a:rPr lang="en-IN" b="0" i="0" u="none" strike="noStrike" dirty="0">
                <a:solidFill>
                  <a:srgbClr val="0F141A"/>
                </a:solidFill>
                <a:effectLst/>
                <a:latin typeface="Amazon Ember"/>
                <a:hlinkClick r:id="rId15"/>
              </a:rPr>
              <a:t> class</a:t>
            </a:r>
            <a:endParaRPr lang="en-IN" b="0" i="0" dirty="0">
              <a:solidFill>
                <a:srgbClr val="0F141A"/>
              </a:solidFill>
              <a:effectLst/>
              <a:latin typeface="Amazon Ember"/>
            </a:endParaRPr>
          </a:p>
          <a:p>
            <a:endParaRPr lang="en-IN" dirty="0"/>
          </a:p>
        </p:txBody>
      </p:sp>
    </p:spTree>
    <p:extLst>
      <p:ext uri="{BB962C8B-B14F-4D97-AF65-F5344CB8AC3E}">
        <p14:creationId xmlns:p14="http://schemas.microsoft.com/office/powerpoint/2010/main" val="2294164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5F38D5-BF33-7764-4114-4BB2954A01EA}"/>
              </a:ext>
            </a:extLst>
          </p:cNvPr>
          <p:cNvSpPr>
            <a:spLocks noGrp="1"/>
          </p:cNvSpPr>
          <p:nvPr>
            <p:ph idx="1"/>
          </p:nvPr>
        </p:nvSpPr>
        <p:spPr>
          <a:xfrm>
            <a:off x="351639" y="139438"/>
            <a:ext cx="10515600" cy="6613700"/>
          </a:xfrm>
        </p:spPr>
        <p:txBody>
          <a:bodyPr>
            <a:normAutofit fontScale="77500" lnSpcReduction="20000"/>
          </a:bodyPr>
          <a:lstStyle/>
          <a:p>
            <a:pPr marL="0" indent="0" algn="l">
              <a:buNone/>
            </a:pPr>
            <a:r>
              <a:rPr lang="en-IN" b="1" i="0" dirty="0">
                <a:solidFill>
                  <a:srgbClr val="0F141A"/>
                </a:solidFill>
                <a:effectLst/>
                <a:latin typeface="Amazon Ember"/>
              </a:rPr>
              <a:t>DI transforms:</a:t>
            </a: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2"/>
              </a:rPr>
              <a:t>FlagDuplicatesInColumn</a:t>
            </a:r>
            <a:r>
              <a:rPr lang="en-IN" b="0" i="0" u="none" strike="noStrike" dirty="0">
                <a:solidFill>
                  <a:srgbClr val="0F141A"/>
                </a:solidFill>
                <a:effectLst/>
                <a:latin typeface="Amazon Ember"/>
                <a:hlinkClick r:id="rId2"/>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3"/>
              </a:rPr>
              <a:t>FormatPhoneNumber</a:t>
            </a:r>
            <a:r>
              <a:rPr lang="en-IN" b="0" i="0" u="none" strike="noStrike" dirty="0">
                <a:solidFill>
                  <a:srgbClr val="0F141A"/>
                </a:solidFill>
                <a:effectLst/>
                <a:latin typeface="Amazon Ember"/>
                <a:hlinkClick r:id="rId3"/>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4"/>
              </a:rPr>
              <a:t>FormatCase</a:t>
            </a:r>
            <a:r>
              <a:rPr lang="en-IN" b="0" i="0" u="none" strike="noStrike" dirty="0">
                <a:solidFill>
                  <a:srgbClr val="0F141A"/>
                </a:solidFill>
                <a:effectLst/>
                <a:latin typeface="Amazon Ember"/>
                <a:hlinkClick r:id="rId4"/>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5"/>
              </a:rPr>
              <a:t>FillWithMode</a:t>
            </a:r>
            <a:r>
              <a:rPr lang="en-IN" b="0" i="0" u="none" strike="noStrike" dirty="0">
                <a:solidFill>
                  <a:srgbClr val="0F141A"/>
                </a:solidFill>
                <a:effectLst/>
                <a:latin typeface="Amazon Ember"/>
                <a:hlinkClick r:id="rId5"/>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6"/>
              </a:rPr>
              <a:t>FlagDuplicateRows</a:t>
            </a:r>
            <a:r>
              <a:rPr lang="en-IN" b="0" i="0" u="none" strike="noStrike" dirty="0">
                <a:solidFill>
                  <a:srgbClr val="0F141A"/>
                </a:solidFill>
                <a:effectLst/>
                <a:latin typeface="Amazon Ember"/>
                <a:hlinkClick r:id="rId6"/>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7"/>
              </a:rPr>
              <a:t>RemoveDuplicates</a:t>
            </a:r>
            <a:r>
              <a:rPr lang="en-IN" b="0" i="0" u="none" strike="noStrike" dirty="0">
                <a:solidFill>
                  <a:srgbClr val="0F141A"/>
                </a:solidFill>
                <a:effectLst/>
                <a:latin typeface="Amazon Ember"/>
                <a:hlinkClick r:id="rId7"/>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8"/>
              </a:rPr>
              <a:t>MonthName</a:t>
            </a:r>
            <a:r>
              <a:rPr lang="en-IN" b="0" i="0" u="none" strike="noStrike" dirty="0">
                <a:solidFill>
                  <a:srgbClr val="0F141A"/>
                </a:solidFill>
                <a:effectLst/>
                <a:latin typeface="Amazon Ember"/>
                <a:hlinkClick r:id="rId8"/>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9"/>
              </a:rPr>
              <a:t>IsEven</a:t>
            </a:r>
            <a:r>
              <a:rPr lang="en-IN" b="0" i="0" u="none" strike="noStrike" dirty="0">
                <a:solidFill>
                  <a:srgbClr val="0F141A"/>
                </a:solidFill>
                <a:effectLst/>
                <a:latin typeface="Amazon Ember"/>
                <a:hlinkClick r:id="rId9"/>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10"/>
              </a:rPr>
              <a:t>CryptographicHash</a:t>
            </a:r>
            <a:r>
              <a:rPr lang="en-IN" b="0" i="0" u="none" strike="noStrike" dirty="0">
                <a:solidFill>
                  <a:srgbClr val="0F141A"/>
                </a:solidFill>
                <a:effectLst/>
                <a:latin typeface="Amazon Ember"/>
                <a:hlinkClick r:id="rId10"/>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a:solidFill>
                  <a:srgbClr val="0F141A"/>
                </a:solidFill>
                <a:effectLst/>
                <a:latin typeface="Amazon Ember"/>
                <a:hlinkClick r:id="rId11"/>
              </a:rPr>
              <a:t>Decrypt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a:solidFill>
                  <a:srgbClr val="0F141A"/>
                </a:solidFill>
                <a:effectLst/>
                <a:latin typeface="Amazon Ember"/>
                <a:hlinkClick r:id="rId12"/>
              </a:rPr>
              <a:t>Encrypt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13"/>
              </a:rPr>
              <a:t>IntToIp</a:t>
            </a:r>
            <a:r>
              <a:rPr lang="en-IN" b="0" i="0" u="none" strike="noStrike" dirty="0">
                <a:solidFill>
                  <a:srgbClr val="0F141A"/>
                </a:solidFill>
                <a:effectLst/>
                <a:latin typeface="Amazon Ember"/>
                <a:hlinkClick r:id="rId13"/>
              </a:rPr>
              <a:t> class</a:t>
            </a:r>
            <a:endParaRPr lang="en-IN" b="0" i="0" dirty="0">
              <a:solidFill>
                <a:srgbClr val="0F141A"/>
              </a:solidFill>
              <a:effectLst/>
              <a:latin typeface="Amazon Ember"/>
            </a:endParaRPr>
          </a:p>
          <a:p>
            <a:pPr algn="l">
              <a:spcAft>
                <a:spcPts val="750"/>
              </a:spcAft>
              <a:buFont typeface="Arial" panose="020B0604020202020204" pitchFamily="34" charset="0"/>
              <a:buChar char="•"/>
            </a:pPr>
            <a:r>
              <a:rPr lang="en-IN" b="0" i="0" u="none" strike="noStrike" dirty="0" err="1">
                <a:solidFill>
                  <a:srgbClr val="0F141A"/>
                </a:solidFill>
                <a:effectLst/>
                <a:latin typeface="Amazon Ember"/>
                <a:hlinkClick r:id="rId14"/>
              </a:rPr>
              <a:t>IpToInt</a:t>
            </a:r>
            <a:r>
              <a:rPr lang="en-IN" b="0" i="0" u="none" strike="noStrike" dirty="0">
                <a:solidFill>
                  <a:srgbClr val="0F141A"/>
                </a:solidFill>
                <a:effectLst/>
                <a:latin typeface="Amazon Ember"/>
                <a:hlinkClick r:id="rId14"/>
              </a:rPr>
              <a:t> class</a:t>
            </a:r>
            <a:endParaRPr lang="en-IN" b="0" i="0" dirty="0">
              <a:solidFill>
                <a:srgbClr val="0F141A"/>
              </a:solidFill>
              <a:effectLst/>
              <a:latin typeface="Amazon Ember"/>
            </a:endParaRPr>
          </a:p>
          <a:p>
            <a:endParaRPr lang="en-IN" dirty="0"/>
          </a:p>
        </p:txBody>
      </p:sp>
    </p:spTree>
    <p:extLst>
      <p:ext uri="{BB962C8B-B14F-4D97-AF65-F5344CB8AC3E}">
        <p14:creationId xmlns:p14="http://schemas.microsoft.com/office/powerpoint/2010/main" val="1052082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54CC88-0A88-C104-1B83-1B41F2D30DB4}"/>
              </a:ext>
            </a:extLst>
          </p:cNvPr>
          <p:cNvPicPr>
            <a:picLocks noChangeAspect="1"/>
          </p:cNvPicPr>
          <p:nvPr/>
        </p:nvPicPr>
        <p:blipFill>
          <a:blip r:embed="rId2"/>
          <a:stretch>
            <a:fillRect/>
          </a:stretch>
        </p:blipFill>
        <p:spPr>
          <a:xfrm>
            <a:off x="2712427" y="1093267"/>
            <a:ext cx="6767146" cy="4671465"/>
          </a:xfrm>
          <a:prstGeom prst="rect">
            <a:avLst/>
          </a:prstGeom>
        </p:spPr>
      </p:pic>
    </p:spTree>
    <p:extLst>
      <p:ext uri="{BB962C8B-B14F-4D97-AF65-F5344CB8AC3E}">
        <p14:creationId xmlns:p14="http://schemas.microsoft.com/office/powerpoint/2010/main" val="3621921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B1D2-21D9-F5E5-FD4E-E262FA5A5775}"/>
              </a:ext>
            </a:extLst>
          </p:cNvPr>
          <p:cNvSpPr>
            <a:spLocks noGrp="1"/>
          </p:cNvSpPr>
          <p:nvPr>
            <p:ph type="title"/>
          </p:nvPr>
        </p:nvSpPr>
        <p:spPr>
          <a:xfrm>
            <a:off x="1962325" y="2766218"/>
            <a:ext cx="10515600" cy="1325563"/>
          </a:xfrm>
        </p:spPr>
        <p:txBody>
          <a:bodyPr/>
          <a:lstStyle/>
          <a:p>
            <a:r>
              <a:rPr lang="en-US" b="1" i="0" dirty="0">
                <a:solidFill>
                  <a:srgbClr val="05192D"/>
                </a:solidFill>
                <a:effectLst/>
                <a:latin typeface="Studio-Feixen-Sans"/>
              </a:rPr>
              <a:t>AWS Glue: A Step-by-Step Guide</a:t>
            </a:r>
            <a:br>
              <a:rPr lang="en-US" b="1" i="0" dirty="0">
                <a:solidFill>
                  <a:srgbClr val="05192D"/>
                </a:solidFill>
                <a:effectLst/>
                <a:latin typeface="Studio-Feixen-Sans"/>
              </a:rPr>
            </a:br>
            <a:endParaRPr lang="en-IN" dirty="0"/>
          </a:p>
        </p:txBody>
      </p:sp>
    </p:spTree>
    <p:extLst>
      <p:ext uri="{BB962C8B-B14F-4D97-AF65-F5344CB8AC3E}">
        <p14:creationId xmlns:p14="http://schemas.microsoft.com/office/powerpoint/2010/main" val="3451171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4C915-1A86-6B9A-EF3D-C7AFF56A689A}"/>
              </a:ext>
            </a:extLst>
          </p:cNvPr>
          <p:cNvSpPr>
            <a:spLocks noGrp="1"/>
          </p:cNvSpPr>
          <p:nvPr>
            <p:ph type="title"/>
          </p:nvPr>
        </p:nvSpPr>
        <p:spPr/>
        <p:txBody>
          <a:bodyPr/>
          <a:lstStyle/>
          <a:p>
            <a:r>
              <a:rPr lang="en-IN" b="1" i="0" dirty="0">
                <a:solidFill>
                  <a:srgbClr val="05192D"/>
                </a:solidFill>
                <a:effectLst/>
                <a:latin typeface="Studio-Feixen-Sans"/>
              </a:rPr>
              <a:t>1. AWS account setup</a:t>
            </a:r>
            <a:br>
              <a:rPr lang="en-IN" b="1" i="0" dirty="0">
                <a:solidFill>
                  <a:srgbClr val="05192D"/>
                </a:solidFill>
                <a:effectLst/>
                <a:latin typeface="Studio-Feixen-Sans"/>
              </a:rPr>
            </a:br>
            <a:endParaRPr lang="en-IN" dirty="0"/>
          </a:p>
        </p:txBody>
      </p:sp>
      <p:sp>
        <p:nvSpPr>
          <p:cNvPr id="3" name="Content Placeholder 2">
            <a:extLst>
              <a:ext uri="{FF2B5EF4-FFF2-40B4-BE49-F238E27FC236}">
                <a16:creationId xmlns:a16="http://schemas.microsoft.com/office/drawing/2014/main" id="{21FCB7E1-9CCF-9903-E2A6-ACD32C598B71}"/>
              </a:ext>
            </a:extLst>
          </p:cNvPr>
          <p:cNvSpPr>
            <a:spLocks noGrp="1"/>
          </p:cNvSpPr>
          <p:nvPr>
            <p:ph idx="1"/>
          </p:nvPr>
        </p:nvSpPr>
        <p:spPr/>
        <p:txBody>
          <a:bodyPr/>
          <a:lstStyle/>
          <a:p>
            <a:pPr algn="just" rtl="0">
              <a:spcAft>
                <a:spcPts val="1050"/>
              </a:spcAft>
            </a:pPr>
            <a:r>
              <a:rPr lang="en-US" b="0" i="0" u="none" strike="noStrike" dirty="0">
                <a:solidFill>
                  <a:srgbClr val="05192D"/>
                </a:solidFill>
                <a:effectLst/>
                <a:latin typeface="Studio-Feixen-Sans"/>
              </a:rPr>
              <a:t>For those new to AWS, the first step would be to create an account and then log in to the management console.</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dirty="0">
                <a:solidFill>
                  <a:srgbClr val="05192D"/>
                </a:solidFill>
                <a:effectLst/>
                <a:latin typeface="Studio-Feixen-Sans"/>
              </a:rPr>
              <a:t>Go to </a:t>
            </a:r>
            <a:r>
              <a:rPr lang="en-US" b="1" i="0" u="none" strike="noStrike" dirty="0">
                <a:solidFill>
                  <a:srgbClr val="0075AD"/>
                </a:solidFill>
                <a:effectLst/>
                <a:latin typeface="Studio-Feixen-Sans"/>
                <a:hlinkClick r:id="rId2"/>
              </a:rPr>
              <a:t>AWS</a:t>
            </a:r>
            <a:r>
              <a:rPr lang="en-US" b="0" i="0" dirty="0">
                <a:solidFill>
                  <a:srgbClr val="05192D"/>
                </a:solidFill>
                <a:effectLst/>
                <a:latin typeface="Studio-Feixen-Sans"/>
              </a:rPr>
              <a:t> and sign up.</a:t>
            </a:r>
          </a:p>
          <a:p>
            <a:pPr algn="l">
              <a:spcAft>
                <a:spcPts val="900"/>
              </a:spcAft>
              <a:buFont typeface="Arial" panose="020B0604020202020204" pitchFamily="34" charset="0"/>
              <a:buChar char="•"/>
            </a:pPr>
            <a:r>
              <a:rPr lang="en-US" b="0" i="0" dirty="0">
                <a:solidFill>
                  <a:srgbClr val="05192D"/>
                </a:solidFill>
                <a:effectLst/>
                <a:latin typeface="Studio-Feixen-Sans"/>
              </a:rPr>
              <a:t>Once you have an account, log in to the AWS Management Console.</a:t>
            </a:r>
          </a:p>
          <a:p>
            <a:endParaRPr lang="en-IN" dirty="0"/>
          </a:p>
        </p:txBody>
      </p:sp>
    </p:spTree>
    <p:extLst>
      <p:ext uri="{BB962C8B-B14F-4D97-AF65-F5344CB8AC3E}">
        <p14:creationId xmlns:p14="http://schemas.microsoft.com/office/powerpoint/2010/main" val="2793243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EF72-C406-C71B-2650-9BD9F7728914}"/>
              </a:ext>
            </a:extLst>
          </p:cNvPr>
          <p:cNvSpPr>
            <a:spLocks noGrp="1"/>
          </p:cNvSpPr>
          <p:nvPr>
            <p:ph type="title"/>
          </p:nvPr>
        </p:nvSpPr>
        <p:spPr/>
        <p:txBody>
          <a:bodyPr/>
          <a:lstStyle/>
          <a:p>
            <a:r>
              <a:rPr lang="en-IN" b="1" i="0" dirty="0">
                <a:solidFill>
                  <a:srgbClr val="05192D"/>
                </a:solidFill>
                <a:effectLst/>
                <a:latin typeface="Studio-Feixen-Sans"/>
              </a:rPr>
              <a:t>3. S3 bucket setup</a:t>
            </a:r>
            <a:br>
              <a:rPr lang="en-IN" b="1" i="0" dirty="0">
                <a:solidFill>
                  <a:srgbClr val="05192D"/>
                </a:solidFill>
                <a:effectLst/>
                <a:latin typeface="Studio-Feixen-Sans"/>
              </a:rPr>
            </a:br>
            <a:endParaRPr lang="en-IN" dirty="0"/>
          </a:p>
        </p:txBody>
      </p:sp>
      <p:sp>
        <p:nvSpPr>
          <p:cNvPr id="4" name="Rectangle 1">
            <a:extLst>
              <a:ext uri="{FF2B5EF4-FFF2-40B4-BE49-F238E27FC236}">
                <a16:creationId xmlns:a16="http://schemas.microsoft.com/office/drawing/2014/main" id="{96C7AE84-03B1-C96D-AED5-24DC5083B2D9}"/>
              </a:ext>
            </a:extLst>
          </p:cNvPr>
          <p:cNvSpPr>
            <a:spLocks noGrp="1" noChangeArrowheads="1"/>
          </p:cNvSpPr>
          <p:nvPr>
            <p:ph idx="1"/>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5192D"/>
                </a:solidFill>
                <a:effectLst/>
                <a:latin typeface="Studio-Feixen-Sans"/>
              </a:rPr>
              <a:t>The input data for this example was created for illustration purposes and can be found in </a:t>
            </a:r>
            <a:r>
              <a:rPr kumimoji="0" lang="en-US" altLang="en-US" sz="1800" b="1" i="0" u="none" strike="noStrike" cap="none" normalizeH="0" baseline="0" dirty="0">
                <a:ln>
                  <a:noFill/>
                </a:ln>
                <a:solidFill>
                  <a:srgbClr val="0075AD"/>
                </a:solidFill>
                <a:effectLst/>
                <a:latin typeface="Studio-Feixen-Sans"/>
                <a:hlinkClick r:id="rId2"/>
              </a:rPr>
              <a:t>the author’s GitHub repository</a:t>
            </a:r>
            <a:r>
              <a:rPr kumimoji="0" lang="en-US" altLang="en-US" sz="1800" b="0" i="0" u="none" strike="noStrike" cap="none" normalizeH="0" baseline="0" dirty="0">
                <a:ln>
                  <a:noFill/>
                </a:ln>
                <a:solidFill>
                  <a:srgbClr val="05192D"/>
                </a:solidFill>
                <a:effectLst/>
                <a:latin typeface="Studio-Feixen-Sans"/>
              </a:rPr>
              <a:t>:</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5192D"/>
                </a:solidFill>
                <a:effectLst/>
                <a:latin typeface="Arial Unicode MS"/>
              </a:rPr>
              <a:t>athletes.csv</a:t>
            </a:r>
            <a:r>
              <a:rPr kumimoji="0" lang="en-US" altLang="en-US" sz="1300" b="0" i="0" u="none" strike="noStrike" cap="none" normalizeH="0" baseline="0" dirty="0">
                <a:ln>
                  <a:noFill/>
                </a:ln>
                <a:solidFill>
                  <a:srgbClr val="05192D"/>
                </a:solidFill>
                <a:effectLst/>
                <a:latin typeface="Studio-Feixen-Sans"/>
              </a:rPr>
              <a:t>: Contains information about athletes, including their ID, name, country, sport, and 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5192D"/>
                </a:solidFill>
                <a:effectLst/>
                <a:latin typeface="Arial Unicode MS"/>
              </a:rPr>
              <a:t>events.csv</a:t>
            </a:r>
            <a:r>
              <a:rPr kumimoji="0" lang="en-US" altLang="en-US" sz="1300" b="0" i="0" u="none" strike="noStrike" cap="none" normalizeH="0" baseline="0" dirty="0">
                <a:ln>
                  <a:noFill/>
                </a:ln>
                <a:solidFill>
                  <a:srgbClr val="05192D"/>
                </a:solidFill>
                <a:effectLst/>
                <a:latin typeface="Studio-Feixen-Sans"/>
              </a:rPr>
              <a:t>: Lists various events, including event ID, sport, event name, date, and 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5192D"/>
                </a:solidFill>
                <a:effectLst/>
                <a:latin typeface="Arial Unicode MS"/>
              </a:rPr>
              <a:t>medals.csv</a:t>
            </a:r>
            <a:r>
              <a:rPr kumimoji="0" lang="en-US" altLang="en-US" sz="1300" b="0" i="0" u="none" strike="noStrike" cap="none" normalizeH="0" baseline="0" dirty="0">
                <a:ln>
                  <a:noFill/>
                </a:ln>
                <a:solidFill>
                  <a:srgbClr val="05192D"/>
                </a:solidFill>
                <a:effectLst/>
                <a:latin typeface="Studio-Feixen-Sans"/>
              </a:rPr>
              <a:t>: Records medal information, linking events and athletes to the medals they won.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5192D"/>
                </a:solidFill>
                <a:effectLst/>
                <a:latin typeface="Studio-Feixen-Sans"/>
              </a:rPr>
              <a:t>Now, we can set up our S3 bucket as follows: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Go to the S3 service in the AWS Management Console.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Click "Create bucket" and give it a unique name (e.g., "my-glue-csv-</a:t>
            </a:r>
            <a:r>
              <a:rPr kumimoji="0" lang="en-US" altLang="en-US" sz="1300" b="0" i="0" u="none" strike="noStrike" cap="none" normalizeH="0" baseline="0" dirty="0" err="1">
                <a:ln>
                  <a:noFill/>
                </a:ln>
                <a:solidFill>
                  <a:srgbClr val="05192D"/>
                </a:solidFill>
                <a:effectLst/>
                <a:latin typeface="Studio-Feixen-Sans"/>
              </a:rPr>
              <a:t>etl</a:t>
            </a:r>
            <a:r>
              <a:rPr kumimoji="0" lang="en-US" altLang="en-US" sz="1300" b="0" i="0" u="none" strike="noStrike" cap="none" normalizeH="0" baseline="0" dirty="0">
                <a:ln>
                  <a:noFill/>
                </a:ln>
                <a:solidFill>
                  <a:srgbClr val="05192D"/>
                </a:solidFill>
                <a:effectLst/>
                <a:latin typeface="Studio-Feixen-Sans"/>
              </a:rPr>
              <a:t>-bucket").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Leave the bucket default settings for simplicity’s sake and create the bucket.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Create two folders inside your bucket: "input" and "output."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9760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9406-A575-19AB-3DD0-1BDA652DA030}"/>
              </a:ext>
            </a:extLst>
          </p:cNvPr>
          <p:cNvSpPr>
            <a:spLocks noGrp="1"/>
          </p:cNvSpPr>
          <p:nvPr>
            <p:ph type="title"/>
          </p:nvPr>
        </p:nvSpPr>
        <p:spPr>
          <a:xfrm>
            <a:off x="0" y="-125270"/>
            <a:ext cx="10515600" cy="1325563"/>
          </a:xfrm>
        </p:spPr>
        <p:txBody>
          <a:bodyPr/>
          <a:lstStyle/>
          <a:p>
            <a:r>
              <a:rPr lang="en-IN" b="1" i="0" dirty="0">
                <a:solidFill>
                  <a:srgbClr val="05192D"/>
                </a:solidFill>
                <a:effectLst/>
                <a:latin typeface="Studio-Feixen-Sans"/>
              </a:rPr>
              <a:t>2. IAM role creation</a:t>
            </a:r>
            <a:br>
              <a:rPr lang="en-IN" b="1" i="0" dirty="0">
                <a:solidFill>
                  <a:srgbClr val="05192D"/>
                </a:solidFill>
                <a:effectLst/>
                <a:latin typeface="Studio-Feixen-Sans"/>
              </a:rPr>
            </a:br>
            <a:endParaRPr lang="en-IN" dirty="0"/>
          </a:p>
        </p:txBody>
      </p:sp>
      <p:sp>
        <p:nvSpPr>
          <p:cNvPr id="4" name="Rectangle 1">
            <a:extLst>
              <a:ext uri="{FF2B5EF4-FFF2-40B4-BE49-F238E27FC236}">
                <a16:creationId xmlns:a16="http://schemas.microsoft.com/office/drawing/2014/main" id="{27B40BF3-4DBB-6474-78A7-8774D5E4D727}"/>
              </a:ext>
            </a:extLst>
          </p:cNvPr>
          <p:cNvSpPr>
            <a:spLocks noGrp="1" noChangeArrowheads="1"/>
          </p:cNvSpPr>
          <p:nvPr>
            <p:ph idx="1"/>
          </p:nvPr>
        </p:nvSpPr>
        <p:spPr bwMode="auto">
          <a:xfrm>
            <a:off x="167779" y="537511"/>
            <a:ext cx="5654181" cy="4955154"/>
          </a:xfrm>
          <a:prstGeom prst="rect">
            <a:avLst/>
          </a:prstGeom>
          <a:solidFill>
            <a:srgbClr val="F7F7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75AD"/>
                </a:solidFill>
                <a:effectLst/>
                <a:latin typeface="Studio-Feixen-Sans"/>
                <a:hlinkClick r:id="rId2"/>
              </a:rPr>
              <a:t>AWS Identity and Access Management</a:t>
            </a:r>
            <a:r>
              <a:rPr kumimoji="0" lang="en-US" altLang="en-US" sz="1800" b="0" i="0" u="none" strike="noStrike" cap="none" normalizeH="0" baseline="0" dirty="0">
                <a:ln>
                  <a:noFill/>
                </a:ln>
                <a:solidFill>
                  <a:srgbClr val="05192D"/>
                </a:solidFill>
                <a:effectLst/>
                <a:latin typeface="Studio-Feixen-Sans"/>
              </a:rPr>
              <a:t> (IAM) allows users to securely manage access to AWS services and resources.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5192D"/>
                </a:solidFill>
                <a:effectLst/>
                <a:latin typeface="Studio-Feixen-Sans"/>
              </a:rPr>
              <a:t>We need to create an IAM role to allow Glue to access relevant services. In our case, the main service we are accessing is S3,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5192D"/>
                </a:solidFill>
                <a:effectLst/>
                <a:latin typeface="Studio-Feixen-Sans"/>
              </a:rPr>
              <a:t>which hosts our CSV files.</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5192D"/>
                </a:solidFill>
                <a:effectLst/>
                <a:latin typeface="Studio-Feixen-Sans"/>
              </a:rPr>
              <a:t>The </a:t>
            </a:r>
            <a:r>
              <a:rPr kumimoji="0" lang="en-US" altLang="en-US" sz="1800" b="1" i="0" u="none" strike="noStrike" cap="none" normalizeH="0" baseline="0" dirty="0">
                <a:ln>
                  <a:noFill/>
                </a:ln>
                <a:solidFill>
                  <a:srgbClr val="0075AD"/>
                </a:solidFill>
                <a:effectLst/>
                <a:latin typeface="Studio-Feixen-Sans"/>
                <a:hlinkClick r:id="rId3"/>
              </a:rPr>
              <a:t>AWS Storage Tutorial</a:t>
            </a:r>
            <a:r>
              <a:rPr kumimoji="0" lang="en-US" altLang="en-US" sz="1800" b="0" i="0" u="none" strike="noStrike" cap="none" normalizeH="0" baseline="0" dirty="0">
                <a:ln>
                  <a:noFill/>
                </a:ln>
                <a:solidFill>
                  <a:srgbClr val="05192D"/>
                </a:solidFill>
                <a:effectLst/>
                <a:latin typeface="Studio-Feixen-Sans"/>
              </a:rPr>
              <a:t> is a great way for new AWS users to learn more about systems like S3.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5192D"/>
                </a:solidFill>
                <a:effectLst/>
                <a:latin typeface="Studio-Feixen-Sans"/>
              </a:rPr>
              <a:t>The main steps to creating that IAM role are described below, starting from the Management Console:</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Navigate to the IAM service.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Click "Roles" in the left sidebar, then click "Create role".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Under "Choose a use case," select "Glue" and click "Next: Permissions."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Search for and select the following policies: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rgbClr val="05192D"/>
                </a:solidFill>
                <a:effectLst/>
                <a:latin typeface="Arial Unicode MS"/>
              </a:rPr>
              <a:t>AWSGlueServiceRole</a:t>
            </a:r>
            <a:endParaRPr kumimoji="0" lang="en-US" altLang="en-US" sz="1300" b="0" i="0" u="none" strike="noStrike" cap="none" normalizeH="0" baseline="0" dirty="0">
              <a:ln>
                <a:noFill/>
              </a:ln>
              <a:solidFill>
                <a:srgbClr val="05192D"/>
              </a:solidFill>
              <a:effectLst/>
              <a:latin typeface="Studio-Feixen-Sans"/>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rgbClr val="05192D"/>
                </a:solidFill>
                <a:effectLst/>
                <a:latin typeface="Arial Unicode MS"/>
              </a:rPr>
              <a:t>AmazonS3FullAccess</a:t>
            </a:r>
            <a:r>
              <a:rPr kumimoji="0" lang="en-US" altLang="en-US" sz="1300" b="0" i="0" u="none" strike="noStrike" cap="none" normalizeH="0" baseline="0" dirty="0">
                <a:ln>
                  <a:noFill/>
                </a:ln>
                <a:solidFill>
                  <a:srgbClr val="05192D"/>
                </a:solidFill>
                <a:effectLst/>
                <a:latin typeface="Studio-Feixen-Sans"/>
              </a:rPr>
              <a:t> (Note: In a production environment, you should create a more restrictive policy).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solidFill>
                  <a:srgbClr val="05192D"/>
                </a:solidFill>
                <a:effectLst/>
                <a:latin typeface="Studio-Feixen-Sans"/>
              </a:rPr>
              <a:t>Name your role (e.g., "</a:t>
            </a:r>
            <a:r>
              <a:rPr kumimoji="0" lang="en-US" altLang="en-US" sz="1300" b="0" i="0" u="none" strike="noStrike" cap="none" normalizeH="0" baseline="0" dirty="0" err="1">
                <a:ln>
                  <a:noFill/>
                </a:ln>
                <a:solidFill>
                  <a:srgbClr val="05192D"/>
                </a:solidFill>
                <a:effectLst/>
                <a:latin typeface="Studio-Feixen-Sans"/>
              </a:rPr>
              <a:t>GlueETLRole</a:t>
            </a:r>
            <a:r>
              <a:rPr kumimoji="0" lang="en-US" altLang="en-US" sz="1300" b="0" i="0" u="none" strike="noStrike" cap="none" normalizeH="0" baseline="0" dirty="0">
                <a:ln>
                  <a:noFill/>
                </a:ln>
                <a:solidFill>
                  <a:srgbClr val="05192D"/>
                </a:solidFill>
                <a:effectLst/>
                <a:latin typeface="Studio-Feixen-Sans"/>
              </a:rPr>
              <a:t>"), and eventually give a description, but that is not mandatory. Finally, click "Create role".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B426669-5123-4F65-4928-64F195BE9498}"/>
              </a:ext>
            </a:extLst>
          </p:cNvPr>
          <p:cNvPicPr>
            <a:picLocks noChangeAspect="1"/>
          </p:cNvPicPr>
          <p:nvPr/>
        </p:nvPicPr>
        <p:blipFill>
          <a:blip r:embed="rId4"/>
          <a:stretch>
            <a:fillRect/>
          </a:stretch>
        </p:blipFill>
        <p:spPr>
          <a:xfrm>
            <a:off x="5989739" y="780177"/>
            <a:ext cx="5677392" cy="5616427"/>
          </a:xfrm>
          <a:prstGeom prst="rect">
            <a:avLst/>
          </a:prstGeom>
        </p:spPr>
      </p:pic>
    </p:spTree>
    <p:extLst>
      <p:ext uri="{BB962C8B-B14F-4D97-AF65-F5344CB8AC3E}">
        <p14:creationId xmlns:p14="http://schemas.microsoft.com/office/powerpoint/2010/main" val="37289623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5D83B-56AF-4169-B7E4-37BD71523E7B}"/>
              </a:ext>
            </a:extLst>
          </p:cNvPr>
          <p:cNvSpPr>
            <a:spLocks noGrp="1"/>
          </p:cNvSpPr>
          <p:nvPr>
            <p:ph idx="1"/>
          </p:nvPr>
        </p:nvSpPr>
        <p:spPr>
          <a:xfrm>
            <a:off x="91580" y="0"/>
            <a:ext cx="10515600" cy="4351338"/>
          </a:xfrm>
        </p:spPr>
        <p:txBody>
          <a:bodyPr/>
          <a:lstStyle/>
          <a:p>
            <a:r>
              <a:rPr lang="en-US" b="0" i="0" dirty="0">
                <a:solidFill>
                  <a:srgbClr val="05192D"/>
                </a:solidFill>
                <a:effectLst/>
                <a:latin typeface="Studio-Feixen-Sans"/>
              </a:rPr>
              <a:t>After creating the two folders, the content of your bucket should look like this:</a:t>
            </a:r>
            <a:endParaRPr lang="en-IN" dirty="0"/>
          </a:p>
        </p:txBody>
      </p:sp>
      <p:pic>
        <p:nvPicPr>
          <p:cNvPr id="6" name="Picture 5">
            <a:extLst>
              <a:ext uri="{FF2B5EF4-FFF2-40B4-BE49-F238E27FC236}">
                <a16:creationId xmlns:a16="http://schemas.microsoft.com/office/drawing/2014/main" id="{0ED2FC9B-89DC-FC68-BA64-44DBA552E9B3}"/>
              </a:ext>
            </a:extLst>
          </p:cNvPr>
          <p:cNvPicPr>
            <a:picLocks noChangeAspect="1"/>
          </p:cNvPicPr>
          <p:nvPr/>
        </p:nvPicPr>
        <p:blipFill>
          <a:blip r:embed="rId2"/>
          <a:stretch>
            <a:fillRect/>
          </a:stretch>
        </p:blipFill>
        <p:spPr>
          <a:xfrm>
            <a:off x="413985" y="956112"/>
            <a:ext cx="5105842" cy="2949196"/>
          </a:xfrm>
          <a:prstGeom prst="rect">
            <a:avLst/>
          </a:prstGeom>
        </p:spPr>
      </p:pic>
      <p:sp>
        <p:nvSpPr>
          <p:cNvPr id="8" name="TextBox 7">
            <a:extLst>
              <a:ext uri="{FF2B5EF4-FFF2-40B4-BE49-F238E27FC236}">
                <a16:creationId xmlns:a16="http://schemas.microsoft.com/office/drawing/2014/main" id="{16C71714-9004-575C-16C0-1144D4F13175}"/>
              </a:ext>
            </a:extLst>
          </p:cNvPr>
          <p:cNvSpPr txBox="1"/>
          <p:nvPr/>
        </p:nvSpPr>
        <p:spPr>
          <a:xfrm>
            <a:off x="5744362" y="771446"/>
            <a:ext cx="6102990" cy="369332"/>
          </a:xfrm>
          <a:prstGeom prst="rect">
            <a:avLst/>
          </a:prstGeom>
          <a:noFill/>
        </p:spPr>
        <p:txBody>
          <a:bodyPr wrap="square">
            <a:spAutoFit/>
          </a:bodyPr>
          <a:lstStyle/>
          <a:p>
            <a:r>
              <a:rPr lang="en-US" b="0" i="0" dirty="0">
                <a:solidFill>
                  <a:srgbClr val="05192D"/>
                </a:solidFill>
                <a:effectLst/>
                <a:latin typeface="Studio-Feixen-Sans"/>
              </a:rPr>
              <a:t>Now, we can upload </a:t>
            </a:r>
            <a:r>
              <a:rPr lang="en-US" b="1" i="0" u="none" strike="noStrike" dirty="0">
                <a:solidFill>
                  <a:srgbClr val="0075AD"/>
                </a:solidFill>
                <a:effectLst/>
                <a:latin typeface="Studio-Feixen-Sans"/>
                <a:hlinkClick r:id="rId3"/>
              </a:rPr>
              <a:t>these input CSV files</a:t>
            </a:r>
            <a:r>
              <a:rPr lang="en-US" b="0" i="0" dirty="0">
                <a:solidFill>
                  <a:srgbClr val="05192D"/>
                </a:solidFill>
                <a:effectLst/>
                <a:latin typeface="Studio-Feixen-Sans"/>
              </a:rPr>
              <a:t> to the "input" folder.</a:t>
            </a:r>
            <a:endParaRPr lang="en-IN" dirty="0"/>
          </a:p>
        </p:txBody>
      </p:sp>
      <p:pic>
        <p:nvPicPr>
          <p:cNvPr id="10" name="Picture 9">
            <a:extLst>
              <a:ext uri="{FF2B5EF4-FFF2-40B4-BE49-F238E27FC236}">
                <a16:creationId xmlns:a16="http://schemas.microsoft.com/office/drawing/2014/main" id="{40C06516-B5E9-5858-512B-EA68BD9E1A49}"/>
              </a:ext>
            </a:extLst>
          </p:cNvPr>
          <p:cNvPicPr>
            <a:picLocks noChangeAspect="1"/>
          </p:cNvPicPr>
          <p:nvPr/>
        </p:nvPicPr>
        <p:blipFill>
          <a:blip r:embed="rId4"/>
          <a:stretch>
            <a:fillRect/>
          </a:stretch>
        </p:blipFill>
        <p:spPr>
          <a:xfrm>
            <a:off x="6220016" y="1552154"/>
            <a:ext cx="5751073" cy="3875523"/>
          </a:xfrm>
          <a:prstGeom prst="rect">
            <a:avLst/>
          </a:prstGeom>
        </p:spPr>
      </p:pic>
    </p:spTree>
    <p:extLst>
      <p:ext uri="{BB962C8B-B14F-4D97-AF65-F5344CB8AC3E}">
        <p14:creationId xmlns:p14="http://schemas.microsoft.com/office/powerpoint/2010/main" val="1224156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0AB02-7B05-CF5B-EDE1-FDC61951492F}"/>
              </a:ext>
            </a:extLst>
          </p:cNvPr>
          <p:cNvSpPr>
            <a:spLocks noGrp="1"/>
          </p:cNvSpPr>
          <p:nvPr>
            <p:ph type="title"/>
          </p:nvPr>
        </p:nvSpPr>
        <p:spPr>
          <a:xfrm>
            <a:off x="3423139" y="2766218"/>
            <a:ext cx="10515600" cy="1325563"/>
          </a:xfrm>
        </p:spPr>
        <p:txBody>
          <a:bodyPr/>
          <a:lstStyle/>
          <a:p>
            <a:r>
              <a:rPr lang="en-IN" b="0" i="0" dirty="0">
                <a:solidFill>
                  <a:srgbClr val="252525"/>
                </a:solidFill>
                <a:effectLst/>
                <a:latin typeface="Suisse Intl"/>
              </a:rPr>
              <a:t>AWS Glue features</a:t>
            </a:r>
            <a:br>
              <a:rPr lang="en-IN" b="0" i="0" dirty="0">
                <a:solidFill>
                  <a:srgbClr val="252525"/>
                </a:solidFill>
                <a:effectLst/>
                <a:latin typeface="Suisse Intl"/>
              </a:rPr>
            </a:br>
            <a:endParaRPr lang="en-IN" dirty="0"/>
          </a:p>
        </p:txBody>
      </p:sp>
    </p:spTree>
    <p:extLst>
      <p:ext uri="{BB962C8B-B14F-4D97-AF65-F5344CB8AC3E}">
        <p14:creationId xmlns:p14="http://schemas.microsoft.com/office/powerpoint/2010/main" val="2535858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3693-3EF4-AE40-1D4E-7DEA984F1ED2}"/>
              </a:ext>
            </a:extLst>
          </p:cNvPr>
          <p:cNvSpPr>
            <a:spLocks noGrp="1"/>
          </p:cNvSpPr>
          <p:nvPr>
            <p:ph type="title"/>
          </p:nvPr>
        </p:nvSpPr>
        <p:spPr/>
        <p:txBody>
          <a:bodyPr/>
          <a:lstStyle/>
          <a:p>
            <a:r>
              <a:rPr lang="en-US" b="1" i="0" dirty="0">
                <a:solidFill>
                  <a:srgbClr val="05192D"/>
                </a:solidFill>
                <a:effectLst/>
                <a:latin typeface="Studio-Feixen-Sans"/>
              </a:rPr>
              <a:t>4. Creating a Glue crawler</a:t>
            </a:r>
            <a:br>
              <a:rPr lang="en-US" b="1" i="0" dirty="0">
                <a:solidFill>
                  <a:srgbClr val="05192D"/>
                </a:solidFill>
                <a:effectLst/>
                <a:latin typeface="Studio-Feixen-Sans"/>
              </a:rPr>
            </a:br>
            <a:endParaRPr lang="en-IN" dirty="0"/>
          </a:p>
        </p:txBody>
      </p:sp>
      <p:sp>
        <p:nvSpPr>
          <p:cNvPr id="3" name="Content Placeholder 2">
            <a:extLst>
              <a:ext uri="{FF2B5EF4-FFF2-40B4-BE49-F238E27FC236}">
                <a16:creationId xmlns:a16="http://schemas.microsoft.com/office/drawing/2014/main" id="{ECF3642F-3C3D-9772-5619-387BEE8C5193}"/>
              </a:ext>
            </a:extLst>
          </p:cNvPr>
          <p:cNvSpPr>
            <a:spLocks noGrp="1"/>
          </p:cNvSpPr>
          <p:nvPr>
            <p:ph idx="1"/>
          </p:nvPr>
        </p:nvSpPr>
        <p:spPr/>
        <p:txBody>
          <a:bodyPr>
            <a:normAutofit fontScale="85000" lnSpcReduction="20000"/>
          </a:bodyPr>
          <a:lstStyle/>
          <a:p>
            <a:pPr algn="just" rtl="0">
              <a:spcAft>
                <a:spcPts val="1050"/>
              </a:spcAft>
            </a:pPr>
            <a:r>
              <a:rPr lang="en-US" b="0" i="0" u="none" strike="noStrike" dirty="0">
                <a:solidFill>
                  <a:srgbClr val="05192D"/>
                </a:solidFill>
                <a:effectLst/>
                <a:latin typeface="Studio-Feixen-Sans"/>
              </a:rPr>
              <a:t>A Glue crawler is used to discover and catalog our data automatically. This section explains how to create a crawler that scans all the input CSV files. </a:t>
            </a:r>
            <a:endParaRPr lang="en-US" b="0" i="0" dirty="0">
              <a:solidFill>
                <a:srgbClr val="05192D"/>
              </a:solidFill>
              <a:effectLst/>
              <a:latin typeface="Studio-Feixen-Sans"/>
            </a:endParaRPr>
          </a:p>
          <a:p>
            <a:pPr algn="just" rtl="0">
              <a:spcAft>
                <a:spcPts val="1050"/>
              </a:spcAft>
            </a:pPr>
            <a:r>
              <a:rPr lang="en-US" b="0" i="0" u="none" strike="noStrike" dirty="0">
                <a:solidFill>
                  <a:srgbClr val="05192D"/>
                </a:solidFill>
                <a:effectLst/>
                <a:latin typeface="Studio-Feixen-Sans"/>
              </a:rPr>
              <a:t>The main steps are explained below:</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Go to the AWS Glue service in the AWS Management Console.</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In the left sidebar, under "Data catalog," click on "Crawlers."</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Click "Create crawler".</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Name your crawler (e.g., "CSV-to-Parquet-Crawler") and leave the description field empty, then click "Next."</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We need to specify “S3” as the data source, which is done by choosing "Add data source " as the crawler source type and clicking "Next."</a:t>
            </a:r>
            <a:endParaRPr lang="en-US" b="0" i="0" dirty="0">
              <a:solidFill>
                <a:srgbClr val="05192D"/>
              </a:solidFill>
              <a:effectLst/>
              <a:latin typeface="Studio-Feixen-Sans"/>
            </a:endParaRPr>
          </a:p>
          <a:p>
            <a:endParaRPr lang="en-IN" dirty="0"/>
          </a:p>
        </p:txBody>
      </p:sp>
    </p:spTree>
    <p:extLst>
      <p:ext uri="{BB962C8B-B14F-4D97-AF65-F5344CB8AC3E}">
        <p14:creationId xmlns:p14="http://schemas.microsoft.com/office/powerpoint/2010/main" val="70258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A3BD9-309E-F9B9-81E0-6CAD2B7BDCE1}"/>
              </a:ext>
            </a:extLst>
          </p:cNvPr>
          <p:cNvPicPr>
            <a:picLocks noChangeAspect="1"/>
          </p:cNvPicPr>
          <p:nvPr/>
        </p:nvPicPr>
        <p:blipFill>
          <a:blip r:embed="rId2"/>
          <a:stretch>
            <a:fillRect/>
          </a:stretch>
        </p:blipFill>
        <p:spPr>
          <a:xfrm>
            <a:off x="1040235" y="754148"/>
            <a:ext cx="7345773" cy="5349704"/>
          </a:xfrm>
          <a:prstGeom prst="rect">
            <a:avLst/>
          </a:prstGeom>
        </p:spPr>
      </p:pic>
    </p:spTree>
    <p:extLst>
      <p:ext uri="{BB962C8B-B14F-4D97-AF65-F5344CB8AC3E}">
        <p14:creationId xmlns:p14="http://schemas.microsoft.com/office/powerpoint/2010/main" val="62798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5CA8-EE44-1C85-8745-8E348E46FD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DBEF95-19C8-9DDE-89D3-C97DB8D36B09}"/>
              </a:ext>
            </a:extLst>
          </p:cNvPr>
          <p:cNvSpPr>
            <a:spLocks noGrp="1"/>
          </p:cNvSpPr>
          <p:nvPr>
            <p:ph idx="1"/>
          </p:nvPr>
        </p:nvSpPr>
        <p:spPr/>
        <p:txBody>
          <a:bodyPr/>
          <a:lstStyle/>
          <a:p>
            <a:pPr algn="l">
              <a:spcAft>
                <a:spcPts val="900"/>
              </a:spcAft>
              <a:buFont typeface="Arial" panose="020B0604020202020204" pitchFamily="34" charset="0"/>
              <a:buChar char="•"/>
            </a:pPr>
            <a:r>
              <a:rPr lang="en-US" b="0" i="0" u="none" strike="noStrike" dirty="0">
                <a:solidFill>
                  <a:srgbClr val="05192D"/>
                </a:solidFill>
                <a:effectLst/>
                <a:latin typeface="Studio-Feixen-Sans"/>
              </a:rPr>
              <a:t>Choose "S3" as the data store and specify your S3 bucket path, which you can do by selecting “Browse S3.” Then click "Next."</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Select “Crawl all sub-folders”</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Select “Add an S3 data source”, then click "Next."</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Before moving further, check the “S3” data type, then “Next.”</a:t>
            </a:r>
            <a:endParaRPr lang="en-US" b="0" i="0" dirty="0">
              <a:solidFill>
                <a:srgbClr val="05192D"/>
              </a:solidFill>
              <a:effectLst/>
              <a:latin typeface="Studio-Feixen-Sans"/>
            </a:endParaRPr>
          </a:p>
          <a:p>
            <a:endParaRPr lang="en-IN" dirty="0"/>
          </a:p>
        </p:txBody>
      </p:sp>
    </p:spTree>
    <p:extLst>
      <p:ext uri="{BB962C8B-B14F-4D97-AF65-F5344CB8AC3E}">
        <p14:creationId xmlns:p14="http://schemas.microsoft.com/office/powerpoint/2010/main" val="230790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WS Glue crawler creation flow in the console">
            <a:extLst>
              <a:ext uri="{FF2B5EF4-FFF2-40B4-BE49-F238E27FC236}">
                <a16:creationId xmlns:a16="http://schemas.microsoft.com/office/drawing/2014/main" id="{77456E27-2E29-3526-746D-742D08DC3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198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508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7112A-690C-F6A5-DA82-FE37ECD4F8E5}"/>
              </a:ext>
            </a:extLst>
          </p:cNvPr>
          <p:cNvSpPr>
            <a:spLocks noGrp="1"/>
          </p:cNvSpPr>
          <p:nvPr>
            <p:ph idx="1"/>
          </p:nvPr>
        </p:nvSpPr>
        <p:spPr>
          <a:xfrm>
            <a:off x="0" y="0"/>
            <a:ext cx="10515600" cy="4351338"/>
          </a:xfrm>
        </p:spPr>
        <p:txBody>
          <a:bodyPr/>
          <a:lstStyle/>
          <a:p>
            <a:pPr algn="just" rtl="0">
              <a:spcAft>
                <a:spcPts val="1050"/>
              </a:spcAft>
            </a:pPr>
            <a:r>
              <a:rPr lang="en-US" b="0" i="0" u="none" strike="noStrike" dirty="0">
                <a:solidFill>
                  <a:srgbClr val="05192D"/>
                </a:solidFill>
                <a:effectLst/>
                <a:latin typeface="Studio-Feixen-Sans"/>
              </a:rPr>
              <a:t>Once we have connected the S3 bucket, we need to connect the IAM role that was previously created to allow Glue to access S3 buckets. The name of our role is “</a:t>
            </a:r>
            <a:r>
              <a:rPr lang="en-US" b="0" i="0" u="none" strike="noStrike" dirty="0" err="1">
                <a:solidFill>
                  <a:srgbClr val="05192D"/>
                </a:solidFill>
                <a:effectLst/>
                <a:latin typeface="Studio-Feixen-Sans"/>
              </a:rPr>
              <a:t>GlueETLRole</a:t>
            </a:r>
            <a:r>
              <a:rPr lang="en-US" b="0" i="0" u="none" strike="noStrike" dirty="0">
                <a:solidFill>
                  <a:srgbClr val="05192D"/>
                </a:solidFill>
                <a:effectLst/>
                <a:latin typeface="Studio-Feixen-Sans"/>
              </a:rPr>
              <a:t>.”</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Choose the role name from the “Existing IAM role” field.</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Click “Next.”</a:t>
            </a:r>
            <a:endParaRPr lang="en-US" b="0" i="0" dirty="0">
              <a:solidFill>
                <a:srgbClr val="05192D"/>
              </a:solidFill>
              <a:effectLst/>
              <a:latin typeface="Studio-Feixen-Sans"/>
            </a:endParaRPr>
          </a:p>
          <a:p>
            <a:endParaRPr lang="en-IN" dirty="0"/>
          </a:p>
        </p:txBody>
      </p:sp>
      <p:sp>
        <p:nvSpPr>
          <p:cNvPr id="4" name="AutoShape 2" descr="AWS Glue crawler creation flow in the console">
            <a:extLst>
              <a:ext uri="{FF2B5EF4-FFF2-40B4-BE49-F238E27FC236}">
                <a16:creationId xmlns:a16="http://schemas.microsoft.com/office/drawing/2014/main" id="{4084C71E-F638-925E-AB37-3AB407FAA5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8C358764-282D-3BD4-A335-B1BCAB3FF82E}"/>
              </a:ext>
            </a:extLst>
          </p:cNvPr>
          <p:cNvPicPr>
            <a:picLocks noChangeAspect="1"/>
          </p:cNvPicPr>
          <p:nvPr/>
        </p:nvPicPr>
        <p:blipFill>
          <a:blip r:embed="rId2"/>
          <a:stretch>
            <a:fillRect/>
          </a:stretch>
        </p:blipFill>
        <p:spPr>
          <a:xfrm>
            <a:off x="4164742" y="2476949"/>
            <a:ext cx="3375953" cy="3330229"/>
          </a:xfrm>
          <a:prstGeom prst="rect">
            <a:avLst/>
          </a:prstGeom>
        </p:spPr>
      </p:pic>
    </p:spTree>
    <p:extLst>
      <p:ext uri="{BB962C8B-B14F-4D97-AF65-F5344CB8AC3E}">
        <p14:creationId xmlns:p14="http://schemas.microsoft.com/office/powerpoint/2010/main" val="4097288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D4FF6-9A18-D1C6-BFF8-9042C3FA67A4}"/>
              </a:ext>
            </a:extLst>
          </p:cNvPr>
          <p:cNvSpPr>
            <a:spLocks noGrp="1"/>
          </p:cNvSpPr>
          <p:nvPr>
            <p:ph idx="1"/>
          </p:nvPr>
        </p:nvSpPr>
        <p:spPr>
          <a:xfrm>
            <a:off x="0" y="0"/>
            <a:ext cx="10515600" cy="2608976"/>
          </a:xfrm>
        </p:spPr>
        <p:txBody>
          <a:bodyPr>
            <a:normAutofit fontScale="62500" lnSpcReduction="20000"/>
          </a:bodyPr>
          <a:lstStyle/>
          <a:p>
            <a:pPr algn="just" rtl="0">
              <a:spcAft>
                <a:spcPts val="1050"/>
              </a:spcAft>
            </a:pPr>
            <a:r>
              <a:rPr lang="en-US" b="0" i="0" u="none" strike="noStrike" dirty="0">
                <a:solidFill>
                  <a:srgbClr val="05192D"/>
                </a:solidFill>
                <a:effectLst/>
                <a:latin typeface="Studio-Feixen-Sans"/>
              </a:rPr>
              <a:t>The next step is to create a database. The “</a:t>
            </a:r>
            <a:r>
              <a:rPr lang="en-US" b="0" i="0" u="none" strike="noStrike" dirty="0" err="1">
                <a:solidFill>
                  <a:srgbClr val="05192D"/>
                </a:solidFill>
                <a:effectLst/>
                <a:latin typeface="Studio-Feixen-Sans"/>
              </a:rPr>
              <a:t>paris_olympics_db</a:t>
            </a:r>
            <a:r>
              <a:rPr lang="en-US" b="0" i="0" u="none" strike="noStrike" dirty="0">
                <a:solidFill>
                  <a:srgbClr val="05192D"/>
                </a:solidFill>
                <a:effectLst/>
                <a:latin typeface="Studio-Feixen-Sans"/>
              </a:rPr>
              <a:t>” database we will create serves as a central repository in the AWS Glue Data Catalog to store and organize metadata about our CSV files. </a:t>
            </a:r>
            <a:endParaRPr lang="en-US" b="0" i="0" dirty="0">
              <a:solidFill>
                <a:srgbClr val="05192D"/>
              </a:solidFill>
              <a:effectLst/>
              <a:latin typeface="Studio-Feixen-Sans"/>
            </a:endParaRPr>
          </a:p>
          <a:p>
            <a:pPr algn="just" rtl="0">
              <a:spcAft>
                <a:spcPts val="1050"/>
              </a:spcAft>
            </a:pPr>
            <a:r>
              <a:rPr lang="en-US" b="0" i="0" u="none" strike="noStrike" dirty="0">
                <a:solidFill>
                  <a:srgbClr val="05192D"/>
                </a:solidFill>
                <a:effectLst/>
                <a:latin typeface="Studio-Feixen-Sans"/>
              </a:rPr>
              <a:t>The catalog will enable efficient data discovery and simplifying our ETL process for combining and converting the athletes, events, and medals data into Parquet format.</a:t>
            </a:r>
            <a:endParaRPr lang="en-US" b="0" i="0" dirty="0">
              <a:solidFill>
                <a:srgbClr val="05192D"/>
              </a:solidFill>
              <a:effectLst/>
              <a:latin typeface="Studio-Feixen-Sans"/>
            </a:endParaRPr>
          </a:p>
          <a:p>
            <a:pPr algn="just" rtl="0">
              <a:spcAft>
                <a:spcPts val="1050"/>
              </a:spcAft>
            </a:pPr>
            <a:r>
              <a:rPr lang="en-US" b="0" i="0" u="none" strike="noStrike" dirty="0">
                <a:solidFill>
                  <a:srgbClr val="05192D"/>
                </a:solidFill>
                <a:effectLst/>
                <a:latin typeface="Studio-Feixen-Sans"/>
              </a:rPr>
              <a:t>At this moment, we do not have any database yet, and the creation steps are illustrated below:</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Select “Add database,” which will open a new window for creating our database. Give it the name “</a:t>
            </a:r>
            <a:r>
              <a:rPr lang="en-US" b="0" i="0" u="none" strike="noStrike" dirty="0" err="1">
                <a:solidFill>
                  <a:srgbClr val="05192D"/>
                </a:solidFill>
                <a:effectLst/>
                <a:latin typeface="Studio-Feixen-Sans"/>
              </a:rPr>
              <a:t>paris_olympics_db</a:t>
            </a:r>
            <a:r>
              <a:rPr lang="en-US" b="0" i="0" u="none" strike="noStrike" dirty="0">
                <a:solidFill>
                  <a:srgbClr val="05192D"/>
                </a:solidFill>
                <a:effectLst/>
                <a:latin typeface="Studio-Feixen-Sans"/>
              </a:rPr>
              <a:t>” while leaving everything else as default, and click “Create database.”</a:t>
            </a:r>
            <a:endParaRPr lang="en-US" b="0" i="0" dirty="0">
              <a:solidFill>
                <a:srgbClr val="05192D"/>
              </a:solidFill>
              <a:effectLst/>
              <a:latin typeface="Studio-Feixen-Sans"/>
            </a:endParaRPr>
          </a:p>
          <a:p>
            <a:endParaRPr lang="en-IN" dirty="0"/>
          </a:p>
        </p:txBody>
      </p:sp>
      <p:pic>
        <p:nvPicPr>
          <p:cNvPr id="8" name="Picture 7">
            <a:extLst>
              <a:ext uri="{FF2B5EF4-FFF2-40B4-BE49-F238E27FC236}">
                <a16:creationId xmlns:a16="http://schemas.microsoft.com/office/drawing/2014/main" id="{A17E8AB9-37D4-A03F-B571-78E805195108}"/>
              </a:ext>
            </a:extLst>
          </p:cNvPr>
          <p:cNvPicPr>
            <a:picLocks noChangeAspect="1"/>
          </p:cNvPicPr>
          <p:nvPr/>
        </p:nvPicPr>
        <p:blipFill>
          <a:blip r:embed="rId2"/>
          <a:stretch>
            <a:fillRect/>
          </a:stretch>
        </p:blipFill>
        <p:spPr>
          <a:xfrm>
            <a:off x="3852358" y="2737134"/>
            <a:ext cx="4168501" cy="3665538"/>
          </a:xfrm>
          <a:prstGeom prst="rect">
            <a:avLst/>
          </a:prstGeom>
        </p:spPr>
      </p:pic>
    </p:spTree>
    <p:extLst>
      <p:ext uri="{BB962C8B-B14F-4D97-AF65-F5344CB8AC3E}">
        <p14:creationId xmlns:p14="http://schemas.microsoft.com/office/powerpoint/2010/main" val="3276705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8CC99-75A9-93AE-D623-068F1358F40C}"/>
              </a:ext>
            </a:extLst>
          </p:cNvPr>
          <p:cNvSpPr>
            <a:spLocks noGrp="1"/>
          </p:cNvSpPr>
          <p:nvPr>
            <p:ph idx="1"/>
          </p:nvPr>
        </p:nvSpPr>
        <p:spPr>
          <a:xfrm>
            <a:off x="0" y="0"/>
            <a:ext cx="10515600" cy="4351338"/>
          </a:xfrm>
        </p:spPr>
        <p:txBody>
          <a:bodyPr/>
          <a:lstStyle/>
          <a:p>
            <a:r>
              <a:rPr lang="en-US" b="0" i="0" dirty="0">
                <a:solidFill>
                  <a:srgbClr val="05192D"/>
                </a:solidFill>
                <a:effectLst/>
                <a:latin typeface="Studio-Feixen-Sans"/>
              </a:rPr>
              <a:t>From the original tab where we connect a database, refresh the “Target database” section and choose the newly created database. Then click “Next.”</a:t>
            </a:r>
            <a:endParaRPr lang="en-IN" dirty="0"/>
          </a:p>
        </p:txBody>
      </p:sp>
      <p:sp>
        <p:nvSpPr>
          <p:cNvPr id="4" name="AutoShape 2" descr="AWS Glue crawler creation flow in the console">
            <a:extLst>
              <a:ext uri="{FF2B5EF4-FFF2-40B4-BE49-F238E27FC236}">
                <a16:creationId xmlns:a16="http://schemas.microsoft.com/office/drawing/2014/main" id="{D0C58705-75F0-5203-8B4E-FD82AA90A9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E1722432-94B9-5309-52CB-91E644FBD90A}"/>
              </a:ext>
            </a:extLst>
          </p:cNvPr>
          <p:cNvPicPr>
            <a:picLocks noChangeAspect="1"/>
          </p:cNvPicPr>
          <p:nvPr/>
        </p:nvPicPr>
        <p:blipFill>
          <a:blip r:embed="rId2"/>
          <a:stretch>
            <a:fillRect/>
          </a:stretch>
        </p:blipFill>
        <p:spPr>
          <a:xfrm>
            <a:off x="4377541" y="1657196"/>
            <a:ext cx="3436918" cy="3543607"/>
          </a:xfrm>
          <a:prstGeom prst="rect">
            <a:avLst/>
          </a:prstGeom>
        </p:spPr>
      </p:pic>
    </p:spTree>
    <p:extLst>
      <p:ext uri="{BB962C8B-B14F-4D97-AF65-F5344CB8AC3E}">
        <p14:creationId xmlns:p14="http://schemas.microsoft.com/office/powerpoint/2010/main" val="16287348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1A11-11C3-8393-0AB4-9DF048A35562}"/>
              </a:ext>
            </a:extLst>
          </p:cNvPr>
          <p:cNvSpPr>
            <a:spLocks noGrp="1"/>
          </p:cNvSpPr>
          <p:nvPr>
            <p:ph type="title"/>
          </p:nvPr>
        </p:nvSpPr>
        <p:spPr/>
        <p:txBody>
          <a:bodyPr/>
          <a:lstStyle/>
          <a:p>
            <a:r>
              <a:rPr lang="en-US" b="0" i="0" dirty="0">
                <a:solidFill>
                  <a:srgbClr val="05192D"/>
                </a:solidFill>
                <a:effectLst/>
                <a:latin typeface="Studio-Feixen-Sans"/>
              </a:rPr>
              <a:t>Finally, review everything and click “Create crawler.”</a:t>
            </a:r>
            <a:endParaRPr lang="en-IN" dirty="0"/>
          </a:p>
        </p:txBody>
      </p:sp>
      <p:pic>
        <p:nvPicPr>
          <p:cNvPr id="5" name="Picture 4">
            <a:extLst>
              <a:ext uri="{FF2B5EF4-FFF2-40B4-BE49-F238E27FC236}">
                <a16:creationId xmlns:a16="http://schemas.microsoft.com/office/drawing/2014/main" id="{9970D8B1-7179-C54B-AE94-D4B158FB5503}"/>
              </a:ext>
            </a:extLst>
          </p:cNvPr>
          <p:cNvPicPr>
            <a:picLocks noChangeAspect="1"/>
          </p:cNvPicPr>
          <p:nvPr/>
        </p:nvPicPr>
        <p:blipFill>
          <a:blip r:embed="rId2"/>
          <a:stretch>
            <a:fillRect/>
          </a:stretch>
        </p:blipFill>
        <p:spPr>
          <a:xfrm>
            <a:off x="4933362" y="1390786"/>
            <a:ext cx="3063505" cy="4915326"/>
          </a:xfrm>
          <a:prstGeom prst="rect">
            <a:avLst/>
          </a:prstGeom>
        </p:spPr>
      </p:pic>
    </p:spTree>
    <p:extLst>
      <p:ext uri="{BB962C8B-B14F-4D97-AF65-F5344CB8AC3E}">
        <p14:creationId xmlns:p14="http://schemas.microsoft.com/office/powerpoint/2010/main" val="3373004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F0C7BB-8F46-CF84-EA42-6CB7DCD36826}"/>
              </a:ext>
            </a:extLst>
          </p:cNvPr>
          <p:cNvSpPr>
            <a:spLocks noGrp="1"/>
          </p:cNvSpPr>
          <p:nvPr>
            <p:ph idx="1"/>
          </p:nvPr>
        </p:nvSpPr>
        <p:spPr/>
        <p:txBody>
          <a:bodyPr/>
          <a:lstStyle/>
          <a:p>
            <a:pPr algn="l" rtl="0">
              <a:spcAft>
                <a:spcPts val="1050"/>
              </a:spcAft>
            </a:pPr>
            <a:r>
              <a:rPr lang="en-US" b="0" i="0" u="none" strike="noStrike" dirty="0">
                <a:solidFill>
                  <a:srgbClr val="05192D"/>
                </a:solidFill>
                <a:effectLst/>
                <a:latin typeface="Studio-Feixen-Sans"/>
              </a:rPr>
              <a:t>After the previous action of creating a crawler, we should see the following result confirming its creation:</a:t>
            </a:r>
            <a:endParaRPr lang="en-US" b="0" i="0" dirty="0">
              <a:solidFill>
                <a:srgbClr val="05192D"/>
              </a:solidFill>
              <a:effectLst/>
              <a:latin typeface="Studio-Feixen-Sans"/>
            </a:endParaRPr>
          </a:p>
          <a:p>
            <a:pPr marL="0" indent="0">
              <a:buNone/>
            </a:pPr>
            <a:br>
              <a:rPr lang="en-US" dirty="0"/>
            </a:br>
            <a:endParaRPr lang="en-IN" dirty="0"/>
          </a:p>
        </p:txBody>
      </p:sp>
      <p:pic>
        <p:nvPicPr>
          <p:cNvPr id="7" name="Picture 6">
            <a:extLst>
              <a:ext uri="{FF2B5EF4-FFF2-40B4-BE49-F238E27FC236}">
                <a16:creationId xmlns:a16="http://schemas.microsoft.com/office/drawing/2014/main" id="{BF20E7B5-23B1-BC5D-0EEC-2E233B02BBDC}"/>
              </a:ext>
            </a:extLst>
          </p:cNvPr>
          <p:cNvPicPr>
            <a:picLocks noChangeAspect="1"/>
          </p:cNvPicPr>
          <p:nvPr/>
        </p:nvPicPr>
        <p:blipFill>
          <a:blip r:embed="rId2"/>
          <a:stretch>
            <a:fillRect/>
          </a:stretch>
        </p:blipFill>
        <p:spPr>
          <a:xfrm>
            <a:off x="3557426" y="3755997"/>
            <a:ext cx="4724809" cy="1577477"/>
          </a:xfrm>
          <a:prstGeom prst="rect">
            <a:avLst/>
          </a:prstGeom>
        </p:spPr>
      </p:pic>
    </p:spTree>
    <p:extLst>
      <p:ext uri="{BB962C8B-B14F-4D97-AF65-F5344CB8AC3E}">
        <p14:creationId xmlns:p14="http://schemas.microsoft.com/office/powerpoint/2010/main" val="22813440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E11-2600-C65D-F2F8-EFBF89A284A2}"/>
              </a:ext>
            </a:extLst>
          </p:cNvPr>
          <p:cNvSpPr>
            <a:spLocks noGrp="1"/>
          </p:cNvSpPr>
          <p:nvPr>
            <p:ph type="title"/>
          </p:nvPr>
        </p:nvSpPr>
        <p:spPr/>
        <p:txBody>
          <a:bodyPr/>
          <a:lstStyle/>
          <a:p>
            <a:r>
              <a:rPr lang="en-US" b="1" i="0" dirty="0">
                <a:solidFill>
                  <a:srgbClr val="05192D"/>
                </a:solidFill>
                <a:effectLst/>
                <a:latin typeface="Studio-Feixen-Sans"/>
              </a:rPr>
              <a:t>5. Running a Glue crawler</a:t>
            </a:r>
            <a:br>
              <a:rPr lang="en-US" b="1" i="0" dirty="0">
                <a:solidFill>
                  <a:srgbClr val="05192D"/>
                </a:solidFill>
                <a:effectLst/>
                <a:latin typeface="Studio-Feixen-Sans"/>
              </a:rPr>
            </a:br>
            <a:endParaRPr lang="en-IN" dirty="0"/>
          </a:p>
        </p:txBody>
      </p:sp>
      <p:sp>
        <p:nvSpPr>
          <p:cNvPr id="3" name="Content Placeholder 2">
            <a:extLst>
              <a:ext uri="{FF2B5EF4-FFF2-40B4-BE49-F238E27FC236}">
                <a16:creationId xmlns:a16="http://schemas.microsoft.com/office/drawing/2014/main" id="{E6A06095-8B3C-ACD2-74EC-404A3BC163BE}"/>
              </a:ext>
            </a:extLst>
          </p:cNvPr>
          <p:cNvSpPr>
            <a:spLocks noGrp="1"/>
          </p:cNvSpPr>
          <p:nvPr>
            <p:ph idx="1"/>
          </p:nvPr>
        </p:nvSpPr>
        <p:spPr/>
        <p:txBody>
          <a:bodyPr/>
          <a:lstStyle/>
          <a:p>
            <a:pPr algn="l">
              <a:spcAft>
                <a:spcPts val="900"/>
              </a:spcAft>
              <a:buFont typeface="Arial" panose="020B0604020202020204" pitchFamily="34" charset="0"/>
              <a:buChar char="•"/>
            </a:pPr>
            <a:r>
              <a:rPr lang="en-US" b="0" i="0" u="none" strike="noStrike" dirty="0">
                <a:solidFill>
                  <a:srgbClr val="05192D"/>
                </a:solidFill>
                <a:effectLst/>
                <a:latin typeface="Studio-Feixen-Sans"/>
              </a:rPr>
              <a:t>Select your crawler from the list.</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Click "Run crawler."</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Wait for the crawler to finish. This may take a few minutes.</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Once complete, go to "Databases" under "Data catalog" in the left sidebar.</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Click on the database that was created.</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You should see a table that represents your CSV data structure.</a:t>
            </a:r>
            <a:endParaRPr lang="en-US" b="0" i="0" dirty="0">
              <a:solidFill>
                <a:srgbClr val="05192D"/>
              </a:solidFill>
              <a:effectLst/>
              <a:latin typeface="Studio-Feixen-Sans"/>
            </a:endParaRPr>
          </a:p>
          <a:p>
            <a:endParaRPr lang="en-IN" dirty="0"/>
          </a:p>
        </p:txBody>
      </p:sp>
    </p:spTree>
    <p:extLst>
      <p:ext uri="{BB962C8B-B14F-4D97-AF65-F5344CB8AC3E}">
        <p14:creationId xmlns:p14="http://schemas.microsoft.com/office/powerpoint/2010/main" val="2712412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7EE897-B66D-7207-5F7B-A7C5334DA8E1}"/>
              </a:ext>
            </a:extLst>
          </p:cNvPr>
          <p:cNvSpPr>
            <a:spLocks noGrp="1"/>
          </p:cNvSpPr>
          <p:nvPr>
            <p:ph idx="1"/>
          </p:nvPr>
        </p:nvSpPr>
        <p:spPr>
          <a:xfrm>
            <a:off x="97536" y="435736"/>
            <a:ext cx="11798808" cy="6321679"/>
          </a:xfrm>
        </p:spPr>
        <p:txBody>
          <a:bodyPr>
            <a:normAutofit fontScale="92500"/>
          </a:bodyPr>
          <a:lstStyle/>
          <a:p>
            <a:pPr algn="l">
              <a:buFont typeface="Arial" panose="020B0604020202020204" pitchFamily="34" charset="0"/>
              <a:buChar char="•"/>
            </a:pPr>
            <a:r>
              <a:rPr lang="en-US" b="0" i="0" dirty="0">
                <a:solidFill>
                  <a:srgbClr val="414141"/>
                </a:solidFill>
                <a:effectLst/>
                <a:latin typeface="Suisse Intl"/>
              </a:rPr>
              <a:t>Run ETL jobs as newly collected data arrives – AWS Glue, for instance, lets you automatically run ETL jobs when new data arrives in your Amazon Simple Storage Service (S3) buckets.</a:t>
            </a:r>
          </a:p>
          <a:p>
            <a:pPr algn="l">
              <a:buFont typeface="Arial" panose="020B0604020202020204" pitchFamily="34" charset="0"/>
              <a:buChar char="•"/>
            </a:pPr>
            <a:r>
              <a:rPr lang="en-US" b="0" i="0" dirty="0">
                <a:solidFill>
                  <a:srgbClr val="414141"/>
                </a:solidFill>
                <a:effectLst/>
                <a:latin typeface="Suisse Intl"/>
              </a:rPr>
              <a:t>Data Catalog – Use it to rapidly browse and search multiple AWS datasets without needing to move the data. The cataloged data is immediately searchable and </a:t>
            </a:r>
            <a:r>
              <a:rPr lang="en-US" b="0" i="0" dirty="0" err="1">
                <a:solidFill>
                  <a:srgbClr val="414141"/>
                </a:solidFill>
                <a:effectLst/>
                <a:latin typeface="Suisse Intl"/>
              </a:rPr>
              <a:t>queryable</a:t>
            </a:r>
            <a:r>
              <a:rPr lang="en-US" b="0" i="0" dirty="0">
                <a:solidFill>
                  <a:srgbClr val="414141"/>
                </a:solidFill>
                <a:effectLst/>
                <a:latin typeface="Suisse Intl"/>
              </a:rPr>
              <a:t> with Amazon Athena, Amazon Redshift Spectrum, and Amazon EMR.</a:t>
            </a:r>
          </a:p>
          <a:p>
            <a:pPr algn="l">
              <a:buFont typeface="Arial" panose="020B0604020202020204" pitchFamily="34" charset="0"/>
              <a:buChar char="•"/>
            </a:pPr>
            <a:r>
              <a:rPr lang="en-US" b="0" i="0" dirty="0">
                <a:solidFill>
                  <a:srgbClr val="414141"/>
                </a:solidFill>
                <a:effectLst/>
                <a:latin typeface="Suisse Intl"/>
              </a:rPr>
              <a:t>AWS Glue Studio -It supports no-code ETL jobs. AWS Glue Studio enables you to visually build, run, and monitor AWS Glue ETL jobs. Your ETL jobs can move and transform data with a drag-and-drop editor. AWS Glue auto-generates the code.</a:t>
            </a:r>
          </a:p>
          <a:p>
            <a:pPr algn="l">
              <a:buFont typeface="Arial" panose="020B0604020202020204" pitchFamily="34" charset="0"/>
              <a:buChar char="•"/>
            </a:pPr>
            <a:r>
              <a:rPr lang="en-US" b="0" i="0" dirty="0">
                <a:solidFill>
                  <a:srgbClr val="414141"/>
                </a:solidFill>
                <a:effectLst/>
                <a:latin typeface="Suisse Intl"/>
              </a:rPr>
              <a:t>Multi-method support – Supports a variety of data processing approaches and workloads, such as ETL, ELT, batch, and streaming. You can also use your favorite method, from drag and drop or writing code to connecting with your notebook.</a:t>
            </a:r>
          </a:p>
          <a:p>
            <a:pPr algn="l">
              <a:buFont typeface="Arial" panose="020B0604020202020204" pitchFamily="34" charset="0"/>
              <a:buChar char="•"/>
            </a:pPr>
            <a:r>
              <a:rPr lang="en-US" b="0" i="0" dirty="0">
                <a:solidFill>
                  <a:srgbClr val="414141"/>
                </a:solidFill>
                <a:effectLst/>
                <a:latin typeface="Suisse Intl"/>
              </a:rPr>
              <a:t>AWS Glue Data Quality – Creates, manages, and monitors data quality rules automatically. This ensures high-quality data throughout your data lakes and pipelines.</a:t>
            </a:r>
          </a:p>
          <a:p>
            <a:pPr algn="l">
              <a:buFont typeface="Arial" panose="020B0604020202020204" pitchFamily="34" charset="0"/>
              <a:buChar char="•"/>
            </a:pPr>
            <a:endParaRPr lang="en-US" dirty="0">
              <a:solidFill>
                <a:srgbClr val="414141"/>
              </a:solidFill>
              <a:latin typeface="Suisse Intl"/>
            </a:endParaRPr>
          </a:p>
          <a:p>
            <a:endParaRPr lang="en-IN" dirty="0"/>
          </a:p>
        </p:txBody>
      </p:sp>
    </p:spTree>
    <p:extLst>
      <p:ext uri="{BB962C8B-B14F-4D97-AF65-F5344CB8AC3E}">
        <p14:creationId xmlns:p14="http://schemas.microsoft.com/office/powerpoint/2010/main" val="40247072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A30DA7-FFDD-E5EB-DDC3-6123087F2CB9}"/>
              </a:ext>
            </a:extLst>
          </p:cNvPr>
          <p:cNvPicPr>
            <a:picLocks noChangeAspect="1"/>
          </p:cNvPicPr>
          <p:nvPr/>
        </p:nvPicPr>
        <p:blipFill>
          <a:blip r:embed="rId2"/>
          <a:stretch>
            <a:fillRect/>
          </a:stretch>
        </p:blipFill>
        <p:spPr>
          <a:xfrm>
            <a:off x="3253493" y="1721972"/>
            <a:ext cx="5685013" cy="3414056"/>
          </a:xfrm>
          <a:prstGeom prst="rect">
            <a:avLst/>
          </a:prstGeom>
        </p:spPr>
      </p:pic>
    </p:spTree>
    <p:extLst>
      <p:ext uri="{BB962C8B-B14F-4D97-AF65-F5344CB8AC3E}">
        <p14:creationId xmlns:p14="http://schemas.microsoft.com/office/powerpoint/2010/main" val="2335750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5388C-CC2F-E07E-A7CF-9E883DEAFE1F}"/>
              </a:ext>
            </a:extLst>
          </p:cNvPr>
          <p:cNvSpPr>
            <a:spLocks noGrp="1"/>
          </p:cNvSpPr>
          <p:nvPr>
            <p:ph type="title"/>
          </p:nvPr>
        </p:nvSpPr>
        <p:spPr>
          <a:xfrm>
            <a:off x="1056314" y="0"/>
            <a:ext cx="10515600" cy="1325563"/>
          </a:xfrm>
        </p:spPr>
        <p:txBody>
          <a:bodyPr/>
          <a:lstStyle/>
          <a:p>
            <a:r>
              <a:rPr lang="en-US" b="1" i="0" dirty="0">
                <a:solidFill>
                  <a:srgbClr val="05192D"/>
                </a:solidFill>
                <a:effectLst/>
                <a:latin typeface="Studio-Feixen-Sans"/>
              </a:rPr>
              <a:t>6. Creating and running a Glue job</a:t>
            </a:r>
            <a:br>
              <a:rPr lang="en-US" b="1" i="0" dirty="0">
                <a:solidFill>
                  <a:srgbClr val="05192D"/>
                </a:solidFill>
                <a:effectLst/>
                <a:latin typeface="Studio-Feixen-Sans"/>
              </a:rPr>
            </a:br>
            <a:endParaRPr lang="en-IN" dirty="0"/>
          </a:p>
        </p:txBody>
      </p:sp>
      <p:sp>
        <p:nvSpPr>
          <p:cNvPr id="3" name="Content Placeholder 2">
            <a:extLst>
              <a:ext uri="{FF2B5EF4-FFF2-40B4-BE49-F238E27FC236}">
                <a16:creationId xmlns:a16="http://schemas.microsoft.com/office/drawing/2014/main" id="{742FF7BA-5589-D68B-13CE-CE124B72F234}"/>
              </a:ext>
            </a:extLst>
          </p:cNvPr>
          <p:cNvSpPr>
            <a:spLocks noGrp="1"/>
          </p:cNvSpPr>
          <p:nvPr>
            <p:ph idx="1"/>
          </p:nvPr>
        </p:nvSpPr>
        <p:spPr>
          <a:xfrm>
            <a:off x="284526" y="944781"/>
            <a:ext cx="4983760" cy="4351338"/>
          </a:xfrm>
        </p:spPr>
        <p:txBody>
          <a:bodyPr>
            <a:normAutofit fontScale="85000" lnSpcReduction="10000"/>
          </a:bodyPr>
          <a:lstStyle/>
          <a:p>
            <a:pPr algn="just" rtl="0">
              <a:spcAft>
                <a:spcPts val="1050"/>
              </a:spcAft>
            </a:pPr>
            <a:r>
              <a:rPr lang="en-US" b="0" i="0" u="none" strike="noStrike" dirty="0">
                <a:solidFill>
                  <a:srgbClr val="05192D"/>
                </a:solidFill>
                <a:effectLst/>
                <a:latin typeface="Studio-Feixen-Sans"/>
              </a:rPr>
              <a:t>With our data catalog created, we can now create a Glue job to combine our CSV files and convert them to Parquet format. This section walks you through creating the Glue job and provides the necessary Python code.</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Go to "Jobs" under "ETL" in the AWS Glue console in the left sidebar.</a:t>
            </a:r>
            <a:endParaRPr lang="en-US" b="0" i="0" dirty="0">
              <a:solidFill>
                <a:srgbClr val="05192D"/>
              </a:solidFill>
              <a:effectLst/>
              <a:latin typeface="Studio-Feixen-Sans"/>
            </a:endParaRPr>
          </a:p>
          <a:p>
            <a:pPr algn="l">
              <a:spcAft>
                <a:spcPts val="900"/>
              </a:spcAft>
              <a:buFont typeface="Arial" panose="020B0604020202020204" pitchFamily="34" charset="0"/>
              <a:buChar char="•"/>
            </a:pPr>
            <a:r>
              <a:rPr lang="en-US" b="0" i="0" u="none" strike="noStrike" dirty="0">
                <a:solidFill>
                  <a:srgbClr val="05192D"/>
                </a:solidFill>
                <a:effectLst/>
                <a:latin typeface="Studio-Feixen-Sans"/>
              </a:rPr>
              <a:t>Select the Script editor to open an editor to write a Python code, and click “Create script.”</a:t>
            </a:r>
            <a:endParaRPr lang="en-US" b="0" i="0" dirty="0">
              <a:solidFill>
                <a:srgbClr val="05192D"/>
              </a:solidFill>
              <a:effectLst/>
              <a:latin typeface="Studio-Feixen-Sans"/>
            </a:endParaRPr>
          </a:p>
          <a:p>
            <a:endParaRPr lang="en-IN" dirty="0"/>
          </a:p>
        </p:txBody>
      </p:sp>
    </p:spTree>
    <p:extLst>
      <p:ext uri="{BB962C8B-B14F-4D97-AF65-F5344CB8AC3E}">
        <p14:creationId xmlns:p14="http://schemas.microsoft.com/office/powerpoint/2010/main" val="862968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73BE69-F6B0-133E-430D-81589A15A097}"/>
              </a:ext>
            </a:extLst>
          </p:cNvPr>
          <p:cNvPicPr>
            <a:picLocks noChangeAspect="1"/>
          </p:cNvPicPr>
          <p:nvPr/>
        </p:nvPicPr>
        <p:blipFill>
          <a:blip r:embed="rId2"/>
          <a:stretch>
            <a:fillRect/>
          </a:stretch>
        </p:blipFill>
        <p:spPr>
          <a:xfrm>
            <a:off x="791308" y="404446"/>
            <a:ext cx="10761783" cy="6137031"/>
          </a:xfrm>
          <a:prstGeom prst="rect">
            <a:avLst/>
          </a:prstGeom>
        </p:spPr>
      </p:pic>
    </p:spTree>
    <p:extLst>
      <p:ext uri="{BB962C8B-B14F-4D97-AF65-F5344CB8AC3E}">
        <p14:creationId xmlns:p14="http://schemas.microsoft.com/office/powerpoint/2010/main" val="3436954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65C5-EAC3-EF07-DCB0-1F33E24BBBB5}"/>
              </a:ext>
            </a:extLst>
          </p:cNvPr>
          <p:cNvPicPr>
            <a:picLocks noChangeAspect="1"/>
          </p:cNvPicPr>
          <p:nvPr/>
        </p:nvPicPr>
        <p:blipFill>
          <a:blip r:embed="rId2"/>
          <a:stretch>
            <a:fillRect/>
          </a:stretch>
        </p:blipFill>
        <p:spPr>
          <a:xfrm>
            <a:off x="1980843" y="1500973"/>
            <a:ext cx="8230313" cy="3856054"/>
          </a:xfrm>
          <a:prstGeom prst="rect">
            <a:avLst/>
          </a:prstGeom>
        </p:spPr>
      </p:pic>
    </p:spTree>
    <p:extLst>
      <p:ext uri="{BB962C8B-B14F-4D97-AF65-F5344CB8AC3E}">
        <p14:creationId xmlns:p14="http://schemas.microsoft.com/office/powerpoint/2010/main" val="430770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F36A90-9129-0AF6-6EBB-5BDC38D9B5A0}"/>
              </a:ext>
            </a:extLst>
          </p:cNvPr>
          <p:cNvPicPr>
            <a:picLocks noChangeAspect="1"/>
          </p:cNvPicPr>
          <p:nvPr/>
        </p:nvPicPr>
        <p:blipFill>
          <a:blip r:embed="rId2"/>
          <a:stretch>
            <a:fillRect/>
          </a:stretch>
        </p:blipFill>
        <p:spPr>
          <a:xfrm>
            <a:off x="113593" y="114302"/>
            <a:ext cx="11839002" cy="6471136"/>
          </a:xfrm>
          <a:prstGeom prst="rect">
            <a:avLst/>
          </a:prstGeom>
        </p:spPr>
      </p:pic>
    </p:spTree>
    <p:extLst>
      <p:ext uri="{BB962C8B-B14F-4D97-AF65-F5344CB8AC3E}">
        <p14:creationId xmlns:p14="http://schemas.microsoft.com/office/powerpoint/2010/main" val="1374064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883054-4FDF-1FEE-855B-64CF14C847FA}"/>
              </a:ext>
            </a:extLst>
          </p:cNvPr>
          <p:cNvPicPr>
            <a:picLocks noChangeAspect="1"/>
          </p:cNvPicPr>
          <p:nvPr/>
        </p:nvPicPr>
        <p:blipFill>
          <a:blip r:embed="rId2"/>
          <a:stretch>
            <a:fillRect/>
          </a:stretch>
        </p:blipFill>
        <p:spPr>
          <a:xfrm>
            <a:off x="131695" y="0"/>
            <a:ext cx="11984105" cy="6743700"/>
          </a:xfrm>
          <a:prstGeom prst="rect">
            <a:avLst/>
          </a:prstGeom>
        </p:spPr>
      </p:pic>
    </p:spTree>
    <p:extLst>
      <p:ext uri="{BB962C8B-B14F-4D97-AF65-F5344CB8AC3E}">
        <p14:creationId xmlns:p14="http://schemas.microsoft.com/office/powerpoint/2010/main" val="2932139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293B13-14DE-7AFD-76C8-E20F6FA73896}"/>
              </a:ext>
            </a:extLst>
          </p:cNvPr>
          <p:cNvPicPr>
            <a:picLocks noChangeAspect="1"/>
          </p:cNvPicPr>
          <p:nvPr/>
        </p:nvPicPr>
        <p:blipFill>
          <a:blip r:embed="rId2"/>
          <a:stretch>
            <a:fillRect/>
          </a:stretch>
        </p:blipFill>
        <p:spPr>
          <a:xfrm>
            <a:off x="696286" y="472995"/>
            <a:ext cx="8893787" cy="4868791"/>
          </a:xfrm>
          <a:prstGeom prst="rect">
            <a:avLst/>
          </a:prstGeom>
        </p:spPr>
      </p:pic>
    </p:spTree>
    <p:extLst>
      <p:ext uri="{BB962C8B-B14F-4D97-AF65-F5344CB8AC3E}">
        <p14:creationId xmlns:p14="http://schemas.microsoft.com/office/powerpoint/2010/main" val="645728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8160EC-DC52-5FD0-1663-47C5B106EDCE}"/>
              </a:ext>
            </a:extLst>
          </p:cNvPr>
          <p:cNvPicPr>
            <a:picLocks noChangeAspect="1"/>
          </p:cNvPicPr>
          <p:nvPr/>
        </p:nvPicPr>
        <p:blipFill>
          <a:blip r:embed="rId2"/>
          <a:stretch>
            <a:fillRect/>
          </a:stretch>
        </p:blipFill>
        <p:spPr>
          <a:xfrm>
            <a:off x="2567634" y="1478111"/>
            <a:ext cx="7056732" cy="3901778"/>
          </a:xfrm>
          <a:prstGeom prst="rect">
            <a:avLst/>
          </a:prstGeom>
        </p:spPr>
      </p:pic>
    </p:spTree>
    <p:extLst>
      <p:ext uri="{BB962C8B-B14F-4D97-AF65-F5344CB8AC3E}">
        <p14:creationId xmlns:p14="http://schemas.microsoft.com/office/powerpoint/2010/main" val="12039664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DAED3-0CCC-0454-A6F7-27E525AD3D57}"/>
              </a:ext>
            </a:extLst>
          </p:cNvPr>
          <p:cNvPicPr>
            <a:picLocks noChangeAspect="1"/>
          </p:cNvPicPr>
          <p:nvPr/>
        </p:nvPicPr>
        <p:blipFill>
          <a:blip r:embed="rId2"/>
          <a:stretch>
            <a:fillRect/>
          </a:stretch>
        </p:blipFill>
        <p:spPr>
          <a:xfrm>
            <a:off x="243641" y="260059"/>
            <a:ext cx="11643559" cy="6417578"/>
          </a:xfrm>
          <a:prstGeom prst="rect">
            <a:avLst/>
          </a:prstGeom>
        </p:spPr>
      </p:pic>
    </p:spTree>
    <p:extLst>
      <p:ext uri="{BB962C8B-B14F-4D97-AF65-F5344CB8AC3E}">
        <p14:creationId xmlns:p14="http://schemas.microsoft.com/office/powerpoint/2010/main" val="8195650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FBA64E-468A-9241-4614-33FB1006D9F6}"/>
              </a:ext>
            </a:extLst>
          </p:cNvPr>
          <p:cNvPicPr>
            <a:picLocks noChangeAspect="1"/>
          </p:cNvPicPr>
          <p:nvPr/>
        </p:nvPicPr>
        <p:blipFill>
          <a:blip r:embed="rId2"/>
          <a:stretch>
            <a:fillRect/>
          </a:stretch>
        </p:blipFill>
        <p:spPr>
          <a:xfrm>
            <a:off x="83913" y="-1"/>
            <a:ext cx="7544454" cy="6920917"/>
          </a:xfrm>
          <a:prstGeom prst="rect">
            <a:avLst/>
          </a:prstGeom>
        </p:spPr>
      </p:pic>
    </p:spTree>
    <p:extLst>
      <p:ext uri="{BB962C8B-B14F-4D97-AF65-F5344CB8AC3E}">
        <p14:creationId xmlns:p14="http://schemas.microsoft.com/office/powerpoint/2010/main" val="224645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75CC5E-93E6-000D-ACEC-A0E8340AF47B}"/>
              </a:ext>
            </a:extLst>
          </p:cNvPr>
          <p:cNvPicPr>
            <a:picLocks noChangeAspect="1"/>
          </p:cNvPicPr>
          <p:nvPr/>
        </p:nvPicPr>
        <p:blipFill>
          <a:blip r:embed="rId2"/>
          <a:stretch>
            <a:fillRect/>
          </a:stretch>
        </p:blipFill>
        <p:spPr>
          <a:xfrm>
            <a:off x="2098964" y="1950592"/>
            <a:ext cx="7689272" cy="2956816"/>
          </a:xfrm>
          <a:prstGeom prst="rect">
            <a:avLst/>
          </a:prstGeom>
        </p:spPr>
      </p:pic>
    </p:spTree>
    <p:extLst>
      <p:ext uri="{BB962C8B-B14F-4D97-AF65-F5344CB8AC3E}">
        <p14:creationId xmlns:p14="http://schemas.microsoft.com/office/powerpoint/2010/main" val="2365997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11309-4364-38CA-C0DA-523F4D6FAE2A}"/>
              </a:ext>
            </a:extLst>
          </p:cNvPr>
          <p:cNvPicPr>
            <a:picLocks noChangeAspect="1"/>
          </p:cNvPicPr>
          <p:nvPr/>
        </p:nvPicPr>
        <p:blipFill>
          <a:blip r:embed="rId2"/>
          <a:stretch>
            <a:fillRect/>
          </a:stretch>
        </p:blipFill>
        <p:spPr>
          <a:xfrm>
            <a:off x="2415221" y="1474300"/>
            <a:ext cx="7361558" cy="3909399"/>
          </a:xfrm>
          <a:prstGeom prst="rect">
            <a:avLst/>
          </a:prstGeom>
        </p:spPr>
      </p:pic>
    </p:spTree>
    <p:extLst>
      <p:ext uri="{BB962C8B-B14F-4D97-AF65-F5344CB8AC3E}">
        <p14:creationId xmlns:p14="http://schemas.microsoft.com/office/powerpoint/2010/main" val="1588037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7C9ABB-E3D4-C457-E6EF-23B824910DA7}"/>
              </a:ext>
            </a:extLst>
          </p:cNvPr>
          <p:cNvPicPr>
            <a:picLocks noChangeAspect="1"/>
          </p:cNvPicPr>
          <p:nvPr/>
        </p:nvPicPr>
        <p:blipFill>
          <a:blip r:embed="rId2"/>
          <a:stretch>
            <a:fillRect/>
          </a:stretch>
        </p:blipFill>
        <p:spPr>
          <a:xfrm>
            <a:off x="2392359" y="1478111"/>
            <a:ext cx="7407282" cy="3901778"/>
          </a:xfrm>
          <a:prstGeom prst="rect">
            <a:avLst/>
          </a:prstGeom>
        </p:spPr>
      </p:pic>
    </p:spTree>
    <p:extLst>
      <p:ext uri="{BB962C8B-B14F-4D97-AF65-F5344CB8AC3E}">
        <p14:creationId xmlns:p14="http://schemas.microsoft.com/office/powerpoint/2010/main" val="200595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864C10-BB64-CFD9-231A-58B7B5E46AD2}"/>
              </a:ext>
            </a:extLst>
          </p:cNvPr>
          <p:cNvPicPr>
            <a:picLocks noChangeAspect="1"/>
          </p:cNvPicPr>
          <p:nvPr/>
        </p:nvPicPr>
        <p:blipFill>
          <a:blip r:embed="rId2"/>
          <a:stretch>
            <a:fillRect/>
          </a:stretch>
        </p:blipFill>
        <p:spPr>
          <a:xfrm>
            <a:off x="578840" y="579601"/>
            <a:ext cx="11031523" cy="5829587"/>
          </a:xfrm>
          <a:prstGeom prst="rect">
            <a:avLst/>
          </a:prstGeom>
        </p:spPr>
      </p:pic>
    </p:spTree>
    <p:extLst>
      <p:ext uri="{BB962C8B-B14F-4D97-AF65-F5344CB8AC3E}">
        <p14:creationId xmlns:p14="http://schemas.microsoft.com/office/powerpoint/2010/main" val="3127430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9591DD-3A19-C9C3-DBB5-6C63033631C8}"/>
              </a:ext>
            </a:extLst>
          </p:cNvPr>
          <p:cNvPicPr>
            <a:picLocks noChangeAspect="1"/>
          </p:cNvPicPr>
          <p:nvPr/>
        </p:nvPicPr>
        <p:blipFill>
          <a:blip r:embed="rId2"/>
          <a:stretch>
            <a:fillRect/>
          </a:stretch>
        </p:blipFill>
        <p:spPr>
          <a:xfrm>
            <a:off x="466176" y="444618"/>
            <a:ext cx="11169354" cy="6107184"/>
          </a:xfrm>
          <a:prstGeom prst="rect">
            <a:avLst/>
          </a:prstGeom>
        </p:spPr>
      </p:pic>
    </p:spTree>
    <p:extLst>
      <p:ext uri="{BB962C8B-B14F-4D97-AF65-F5344CB8AC3E}">
        <p14:creationId xmlns:p14="http://schemas.microsoft.com/office/powerpoint/2010/main" val="35310680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F4246C-2E29-7401-C22E-E630D1833FB6}"/>
              </a:ext>
            </a:extLst>
          </p:cNvPr>
          <p:cNvPicPr>
            <a:picLocks noChangeAspect="1"/>
          </p:cNvPicPr>
          <p:nvPr/>
        </p:nvPicPr>
        <p:blipFill>
          <a:blip r:embed="rId2"/>
          <a:stretch>
            <a:fillRect/>
          </a:stretch>
        </p:blipFill>
        <p:spPr>
          <a:xfrm>
            <a:off x="419449" y="419450"/>
            <a:ext cx="11375471" cy="6233019"/>
          </a:xfrm>
          <a:prstGeom prst="rect">
            <a:avLst/>
          </a:prstGeom>
        </p:spPr>
      </p:pic>
    </p:spTree>
    <p:extLst>
      <p:ext uri="{BB962C8B-B14F-4D97-AF65-F5344CB8AC3E}">
        <p14:creationId xmlns:p14="http://schemas.microsoft.com/office/powerpoint/2010/main" val="361517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D0FAF6-1D6D-389B-645A-B24AC6AED0A6}"/>
              </a:ext>
            </a:extLst>
          </p:cNvPr>
          <p:cNvPicPr>
            <a:picLocks noChangeAspect="1"/>
          </p:cNvPicPr>
          <p:nvPr/>
        </p:nvPicPr>
        <p:blipFill>
          <a:blip r:embed="rId2"/>
          <a:stretch>
            <a:fillRect/>
          </a:stretch>
        </p:blipFill>
        <p:spPr>
          <a:xfrm>
            <a:off x="276837" y="276837"/>
            <a:ext cx="10563024" cy="6400799"/>
          </a:xfrm>
          <a:prstGeom prst="rect">
            <a:avLst/>
          </a:prstGeom>
        </p:spPr>
      </p:pic>
    </p:spTree>
    <p:extLst>
      <p:ext uri="{BB962C8B-B14F-4D97-AF65-F5344CB8AC3E}">
        <p14:creationId xmlns:p14="http://schemas.microsoft.com/office/powerpoint/2010/main" val="1473271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DBB48-2298-CBEF-563E-55B493F3BCFD}"/>
              </a:ext>
            </a:extLst>
          </p:cNvPr>
          <p:cNvPicPr>
            <a:picLocks noChangeAspect="1"/>
          </p:cNvPicPr>
          <p:nvPr/>
        </p:nvPicPr>
        <p:blipFill>
          <a:blip r:embed="rId2"/>
          <a:stretch>
            <a:fillRect/>
          </a:stretch>
        </p:blipFill>
        <p:spPr>
          <a:xfrm>
            <a:off x="2201842" y="1440007"/>
            <a:ext cx="7788315" cy="3977985"/>
          </a:xfrm>
          <a:prstGeom prst="rect">
            <a:avLst/>
          </a:prstGeom>
        </p:spPr>
      </p:pic>
    </p:spTree>
    <p:extLst>
      <p:ext uri="{BB962C8B-B14F-4D97-AF65-F5344CB8AC3E}">
        <p14:creationId xmlns:p14="http://schemas.microsoft.com/office/powerpoint/2010/main" val="670806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AB1F9-3AF0-8FDC-CE9A-0BA6860A5302}"/>
              </a:ext>
            </a:extLst>
          </p:cNvPr>
          <p:cNvPicPr>
            <a:picLocks noChangeAspect="1"/>
          </p:cNvPicPr>
          <p:nvPr/>
        </p:nvPicPr>
        <p:blipFill>
          <a:blip r:embed="rId2"/>
          <a:stretch>
            <a:fillRect/>
          </a:stretch>
        </p:blipFill>
        <p:spPr>
          <a:xfrm>
            <a:off x="654341" y="453006"/>
            <a:ext cx="11266415" cy="6207853"/>
          </a:xfrm>
          <a:prstGeom prst="rect">
            <a:avLst/>
          </a:prstGeom>
        </p:spPr>
      </p:pic>
    </p:spTree>
    <p:extLst>
      <p:ext uri="{BB962C8B-B14F-4D97-AF65-F5344CB8AC3E}">
        <p14:creationId xmlns:p14="http://schemas.microsoft.com/office/powerpoint/2010/main" val="32246100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79C71-A002-63FC-BDBE-75D8B74E332B}"/>
              </a:ext>
            </a:extLst>
          </p:cNvPr>
          <p:cNvPicPr>
            <a:picLocks noChangeAspect="1"/>
          </p:cNvPicPr>
          <p:nvPr/>
        </p:nvPicPr>
        <p:blipFill>
          <a:blip r:embed="rId2"/>
          <a:stretch>
            <a:fillRect/>
          </a:stretch>
        </p:blipFill>
        <p:spPr>
          <a:xfrm>
            <a:off x="1428345" y="1440007"/>
            <a:ext cx="9335309" cy="3977985"/>
          </a:xfrm>
          <a:prstGeom prst="rect">
            <a:avLst/>
          </a:prstGeom>
        </p:spPr>
      </p:pic>
    </p:spTree>
    <p:extLst>
      <p:ext uri="{BB962C8B-B14F-4D97-AF65-F5344CB8AC3E}">
        <p14:creationId xmlns:p14="http://schemas.microsoft.com/office/powerpoint/2010/main" val="35388258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B0C47-E2D6-3694-9B4A-9CCBE05E38CA}"/>
              </a:ext>
            </a:extLst>
          </p:cNvPr>
          <p:cNvPicPr>
            <a:picLocks noChangeAspect="1"/>
          </p:cNvPicPr>
          <p:nvPr/>
        </p:nvPicPr>
        <p:blipFill>
          <a:blip r:embed="rId2"/>
          <a:stretch>
            <a:fillRect/>
          </a:stretch>
        </p:blipFill>
        <p:spPr>
          <a:xfrm>
            <a:off x="1401673" y="1020871"/>
            <a:ext cx="9388654" cy="4816257"/>
          </a:xfrm>
          <a:prstGeom prst="rect">
            <a:avLst/>
          </a:prstGeom>
        </p:spPr>
      </p:pic>
    </p:spTree>
    <p:extLst>
      <p:ext uri="{BB962C8B-B14F-4D97-AF65-F5344CB8AC3E}">
        <p14:creationId xmlns:p14="http://schemas.microsoft.com/office/powerpoint/2010/main" val="119467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A7CC2A-5E89-EFE7-DA23-545985C793D6}"/>
              </a:ext>
            </a:extLst>
          </p:cNvPr>
          <p:cNvPicPr>
            <a:picLocks noChangeAspect="1"/>
          </p:cNvPicPr>
          <p:nvPr/>
        </p:nvPicPr>
        <p:blipFill>
          <a:blip r:embed="rId2"/>
          <a:stretch>
            <a:fillRect/>
          </a:stretch>
        </p:blipFill>
        <p:spPr>
          <a:xfrm>
            <a:off x="3748836" y="3017484"/>
            <a:ext cx="4694327" cy="823031"/>
          </a:xfrm>
          <a:prstGeom prst="rect">
            <a:avLst/>
          </a:prstGeom>
        </p:spPr>
      </p:pic>
    </p:spTree>
    <p:extLst>
      <p:ext uri="{BB962C8B-B14F-4D97-AF65-F5344CB8AC3E}">
        <p14:creationId xmlns:p14="http://schemas.microsoft.com/office/powerpoint/2010/main" val="24946059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29EE3D-BC1C-7C25-E6A1-FC4E2D297666}"/>
              </a:ext>
            </a:extLst>
          </p:cNvPr>
          <p:cNvPicPr>
            <a:picLocks noChangeAspect="1"/>
          </p:cNvPicPr>
          <p:nvPr/>
        </p:nvPicPr>
        <p:blipFill>
          <a:blip r:embed="rId2"/>
          <a:stretch>
            <a:fillRect/>
          </a:stretch>
        </p:blipFill>
        <p:spPr>
          <a:xfrm>
            <a:off x="1386432" y="1516214"/>
            <a:ext cx="9419136" cy="3825572"/>
          </a:xfrm>
          <a:prstGeom prst="rect">
            <a:avLst/>
          </a:prstGeom>
        </p:spPr>
      </p:pic>
    </p:spTree>
    <p:extLst>
      <p:ext uri="{BB962C8B-B14F-4D97-AF65-F5344CB8AC3E}">
        <p14:creationId xmlns:p14="http://schemas.microsoft.com/office/powerpoint/2010/main" val="1399719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3DCF1-24FD-3D96-9620-658EDC651010}"/>
              </a:ext>
            </a:extLst>
          </p:cNvPr>
          <p:cNvPicPr>
            <a:picLocks noChangeAspect="1"/>
          </p:cNvPicPr>
          <p:nvPr/>
        </p:nvPicPr>
        <p:blipFill>
          <a:blip r:embed="rId2"/>
          <a:stretch>
            <a:fillRect/>
          </a:stretch>
        </p:blipFill>
        <p:spPr>
          <a:xfrm>
            <a:off x="1378811" y="1512404"/>
            <a:ext cx="9434378" cy="3833192"/>
          </a:xfrm>
          <a:prstGeom prst="rect">
            <a:avLst/>
          </a:prstGeom>
        </p:spPr>
      </p:pic>
    </p:spTree>
    <p:extLst>
      <p:ext uri="{BB962C8B-B14F-4D97-AF65-F5344CB8AC3E}">
        <p14:creationId xmlns:p14="http://schemas.microsoft.com/office/powerpoint/2010/main" val="12707414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050935-B848-1ACE-A39F-DFEB377CD2D5}"/>
              </a:ext>
            </a:extLst>
          </p:cNvPr>
          <p:cNvPicPr>
            <a:picLocks noChangeAspect="1"/>
          </p:cNvPicPr>
          <p:nvPr/>
        </p:nvPicPr>
        <p:blipFill>
          <a:blip r:embed="rId2"/>
          <a:stretch>
            <a:fillRect/>
          </a:stretch>
        </p:blipFill>
        <p:spPr>
          <a:xfrm>
            <a:off x="1500742" y="1447628"/>
            <a:ext cx="9190516" cy="3962743"/>
          </a:xfrm>
          <a:prstGeom prst="rect">
            <a:avLst/>
          </a:prstGeom>
        </p:spPr>
      </p:pic>
    </p:spTree>
    <p:extLst>
      <p:ext uri="{BB962C8B-B14F-4D97-AF65-F5344CB8AC3E}">
        <p14:creationId xmlns:p14="http://schemas.microsoft.com/office/powerpoint/2010/main" val="38465252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5D3C26-CFB3-1F5A-309D-F31966CA8DEB}"/>
              </a:ext>
            </a:extLst>
          </p:cNvPr>
          <p:cNvPicPr>
            <a:picLocks noChangeAspect="1"/>
          </p:cNvPicPr>
          <p:nvPr/>
        </p:nvPicPr>
        <p:blipFill>
          <a:blip r:embed="rId2"/>
          <a:stretch>
            <a:fillRect/>
          </a:stretch>
        </p:blipFill>
        <p:spPr>
          <a:xfrm>
            <a:off x="1462638" y="1440007"/>
            <a:ext cx="9266723" cy="3977985"/>
          </a:xfrm>
          <a:prstGeom prst="rect">
            <a:avLst/>
          </a:prstGeom>
        </p:spPr>
      </p:pic>
    </p:spTree>
    <p:extLst>
      <p:ext uri="{BB962C8B-B14F-4D97-AF65-F5344CB8AC3E}">
        <p14:creationId xmlns:p14="http://schemas.microsoft.com/office/powerpoint/2010/main" val="12938487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9CF30C-6D23-BD09-45D4-0A06E080E873}"/>
              </a:ext>
            </a:extLst>
          </p:cNvPr>
          <p:cNvPicPr>
            <a:picLocks noChangeAspect="1"/>
          </p:cNvPicPr>
          <p:nvPr/>
        </p:nvPicPr>
        <p:blipFill>
          <a:blip r:embed="rId2"/>
          <a:stretch>
            <a:fillRect/>
          </a:stretch>
        </p:blipFill>
        <p:spPr>
          <a:xfrm>
            <a:off x="1474069" y="1440007"/>
            <a:ext cx="9243861" cy="3977985"/>
          </a:xfrm>
          <a:prstGeom prst="rect">
            <a:avLst/>
          </a:prstGeom>
        </p:spPr>
      </p:pic>
    </p:spTree>
    <p:extLst>
      <p:ext uri="{BB962C8B-B14F-4D97-AF65-F5344CB8AC3E}">
        <p14:creationId xmlns:p14="http://schemas.microsoft.com/office/powerpoint/2010/main" val="41435067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A48D2C-5730-6B1C-0289-73175FDF145B}"/>
              </a:ext>
            </a:extLst>
          </p:cNvPr>
          <p:cNvPicPr>
            <a:picLocks noChangeAspect="1"/>
          </p:cNvPicPr>
          <p:nvPr/>
        </p:nvPicPr>
        <p:blipFill>
          <a:blip r:embed="rId2"/>
          <a:stretch>
            <a:fillRect/>
          </a:stretch>
        </p:blipFill>
        <p:spPr>
          <a:xfrm>
            <a:off x="109057" y="176169"/>
            <a:ext cx="11962701" cy="6681831"/>
          </a:xfrm>
          <a:prstGeom prst="rect">
            <a:avLst/>
          </a:prstGeom>
        </p:spPr>
      </p:pic>
    </p:spTree>
    <p:extLst>
      <p:ext uri="{BB962C8B-B14F-4D97-AF65-F5344CB8AC3E}">
        <p14:creationId xmlns:p14="http://schemas.microsoft.com/office/powerpoint/2010/main" val="23953847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30D8D8-3E8D-807B-A22E-620170E6E0DE}"/>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748503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B3CCA5-2D75-FD2C-1825-33D3EEAA61A6}"/>
              </a:ext>
            </a:extLst>
          </p:cNvPr>
          <p:cNvPicPr>
            <a:picLocks noChangeAspect="1"/>
          </p:cNvPicPr>
          <p:nvPr/>
        </p:nvPicPr>
        <p:blipFill>
          <a:blip r:embed="rId2"/>
          <a:stretch>
            <a:fillRect/>
          </a:stretch>
        </p:blipFill>
        <p:spPr>
          <a:xfrm>
            <a:off x="0" y="0"/>
            <a:ext cx="12264705" cy="6858000"/>
          </a:xfrm>
          <a:prstGeom prst="rect">
            <a:avLst/>
          </a:prstGeom>
        </p:spPr>
      </p:pic>
    </p:spTree>
    <p:extLst>
      <p:ext uri="{BB962C8B-B14F-4D97-AF65-F5344CB8AC3E}">
        <p14:creationId xmlns:p14="http://schemas.microsoft.com/office/powerpoint/2010/main" val="3540461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09CC6B-DF27-5D29-0B54-C898EFE94BF6}"/>
              </a:ext>
            </a:extLst>
          </p:cNvPr>
          <p:cNvPicPr>
            <a:picLocks noChangeAspect="1"/>
          </p:cNvPicPr>
          <p:nvPr/>
        </p:nvPicPr>
        <p:blipFill>
          <a:blip r:embed="rId2"/>
          <a:stretch>
            <a:fillRect/>
          </a:stretch>
        </p:blipFill>
        <p:spPr>
          <a:xfrm>
            <a:off x="0" y="0"/>
            <a:ext cx="12306649" cy="6858000"/>
          </a:xfrm>
          <a:prstGeom prst="rect">
            <a:avLst/>
          </a:prstGeom>
        </p:spPr>
      </p:pic>
    </p:spTree>
    <p:extLst>
      <p:ext uri="{BB962C8B-B14F-4D97-AF65-F5344CB8AC3E}">
        <p14:creationId xmlns:p14="http://schemas.microsoft.com/office/powerpoint/2010/main" val="1300510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B3E21-AA5D-DAEF-38CF-9313483641A1}"/>
              </a:ext>
            </a:extLst>
          </p:cNvPr>
          <p:cNvPicPr>
            <a:picLocks noChangeAspect="1"/>
          </p:cNvPicPr>
          <p:nvPr/>
        </p:nvPicPr>
        <p:blipFill>
          <a:blip r:embed="rId2"/>
          <a:stretch>
            <a:fillRect/>
          </a:stretch>
        </p:blipFill>
        <p:spPr>
          <a:xfrm>
            <a:off x="0" y="67112"/>
            <a:ext cx="12191999" cy="6790888"/>
          </a:xfrm>
          <a:prstGeom prst="rect">
            <a:avLst/>
          </a:prstGeom>
        </p:spPr>
      </p:pic>
    </p:spTree>
    <p:extLst>
      <p:ext uri="{BB962C8B-B14F-4D97-AF65-F5344CB8AC3E}">
        <p14:creationId xmlns:p14="http://schemas.microsoft.com/office/powerpoint/2010/main" val="2064444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8990</TotalTime>
  <Words>4874</Words>
  <Application>Microsoft Office PowerPoint</Application>
  <PresentationFormat>Widescreen</PresentationFormat>
  <Paragraphs>256</Paragraphs>
  <Slides>181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181</vt:i4>
      </vt:variant>
    </vt:vector>
  </HeadingPairs>
  <TitlesOfParts>
    <vt:vector size="189" baseType="lpstr">
      <vt:lpstr>Amazon Ember</vt:lpstr>
      <vt:lpstr>Arial</vt:lpstr>
      <vt:lpstr>Arial Unicode MS</vt:lpstr>
      <vt:lpstr>Calibri</vt:lpstr>
      <vt:lpstr>Calibri Light</vt:lpstr>
      <vt:lpstr>Studio-Feixen-Sans</vt:lpstr>
      <vt:lpstr>Suisse Intl</vt:lpstr>
      <vt:lpstr>Office Theme</vt:lpstr>
      <vt:lpstr>PowerPoint Presentation</vt:lpstr>
      <vt:lpstr>PowerPoint Presentation</vt:lpstr>
      <vt:lpstr>PowerPoint Presentation</vt:lpstr>
      <vt:lpstr>Why Use AWS Glue? </vt:lpstr>
      <vt:lpstr>PowerPoint Presentation</vt:lpstr>
      <vt:lpstr>AWS Glue features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in building a data pipeline </vt:lpstr>
      <vt:lpstr>What are the components of AWS Glue? </vt:lpstr>
      <vt:lpstr>PowerPoint Presentation</vt:lpstr>
      <vt:lpstr>PowerPoint Presentation</vt:lpstr>
      <vt:lpstr>PowerPoint Presentation</vt:lpstr>
      <vt:lpstr>What is AWS Glue Studio? </vt:lpstr>
      <vt:lpstr>Transform data with AWS Glue managed transforms</vt:lpstr>
      <vt:lpstr>Reference architecture with the AWS Glue </vt:lpstr>
      <vt:lpstr>PowerPoint Presentation</vt:lpstr>
      <vt:lpstr>Building a data lake </vt:lpstr>
      <vt:lpstr>PowerPoint Presentation</vt:lpstr>
      <vt:lpstr>Building a streaming data pipeline </vt:lpstr>
      <vt:lpstr>PowerPoint Presentation</vt:lpstr>
      <vt:lpstr>AWS Glue managed data transform nodes </vt:lpstr>
      <vt:lpstr>PowerPoint Presentation</vt:lpstr>
      <vt:lpstr>PowerPoint Presentation</vt:lpstr>
      <vt:lpstr>PowerPoint Presentation</vt:lpstr>
      <vt:lpstr>AWS Glue PySpark transforms reference</vt:lpstr>
      <vt:lpstr>PowerPoint Presentation</vt:lpstr>
      <vt:lpstr>PowerPoint Presentation</vt:lpstr>
      <vt:lpstr>PowerPoint Presentation</vt:lpstr>
      <vt:lpstr>AWS Glue: A Step-by-Step Guide </vt:lpstr>
      <vt:lpstr>1. AWS account setup </vt:lpstr>
      <vt:lpstr>3. S3 bucket setup </vt:lpstr>
      <vt:lpstr>2. IAM role creation </vt:lpstr>
      <vt:lpstr>PowerPoint Presentation</vt:lpstr>
      <vt:lpstr>4. Creating a Glue crawler </vt:lpstr>
      <vt:lpstr>PowerPoint Presentation</vt:lpstr>
      <vt:lpstr>PowerPoint Presentation</vt:lpstr>
      <vt:lpstr>PowerPoint Presentation</vt:lpstr>
      <vt:lpstr>PowerPoint Presentation</vt:lpstr>
      <vt:lpstr>PowerPoint Presentation</vt:lpstr>
      <vt:lpstr>PowerPoint Presentation</vt:lpstr>
      <vt:lpstr>Finally, review everything and click “Create crawler.”</vt:lpstr>
      <vt:lpstr>PowerPoint Presentation</vt:lpstr>
      <vt:lpstr>5. Running a Glue crawler </vt:lpstr>
      <vt:lpstr>PowerPoint Presentation</vt:lpstr>
      <vt:lpstr>6. Creating and running a Glue job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Schedule DS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Data Engineering</dc:creator>
  <cp:lastModifiedBy>Data Engineering</cp:lastModifiedBy>
  <cp:revision>23</cp:revision>
  <dcterms:created xsi:type="dcterms:W3CDTF">2024-12-25T02:14:47Z</dcterms:created>
  <dcterms:modified xsi:type="dcterms:W3CDTF">2025-07-31T08:10:40Z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5550291</vt:lpwstr>
  </property>
  <property fmtid="{D5CDD505-2E9C-101B-9397-08002B2CF9AE}" name="NXPowerLiteSettings" pid="3">
    <vt:lpwstr>F7000400038000</vt:lpwstr>
  </property>
  <property fmtid="{D5CDD505-2E9C-101B-9397-08002B2CF9AE}" name="NXPowerLiteVersion" pid="4">
    <vt:lpwstr>S10.9.5</vt:lpwstr>
  </property>
</Properties>
</file>